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78AB81-5679-99B7-F215-7E5AAD77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197CA9B-F10D-54E6-C34A-9BA550465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E2D36ED-DF1C-775B-1C96-5AE9E2D6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608ECAC-D25C-CC69-41DA-7879073A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64DBD04-8778-3CA8-593F-F302A3F7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9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2C69C4-89F3-6826-931F-0BDE019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C43D1F0-E56C-0F37-4F9D-E24F12391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6D319A9-6CD7-8D68-F90B-4F85500E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CA4B3BE-E0C1-8B3C-C35D-66B247B7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2341A19-098C-953F-7AC0-1BAD225D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4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BF20EE0-68D3-5C8B-1A89-8A8FAB52B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37B5040-CCA8-3396-8368-24D008029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63499E4-DFEA-BD6E-BDFF-2B002598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CD72E4B-4CDB-78E2-3EE9-01AE10A7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BB75EF1-AAE1-AFE9-06E9-08EDD700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4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CBA484-3B4F-C9BA-7A80-08E3CA12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1711E8E-7152-D1D9-66D2-50892F4C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2A001B6-4897-D399-9F1B-244C74C6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B46070-BF53-B2AA-02BB-944803BB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217D011-262D-23DB-A35E-8D268817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32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6EFCDA-4574-03AC-152D-C775313F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7F1368C-DB10-2307-EABC-996378DA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BA3174F-5AC1-006A-37A3-E5E0FB38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CCDEB8E-886D-1E4A-9EB3-ED193FB4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B338EA5-CC6A-BC36-E0A8-DEF2781F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5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E6644F-7DD7-C655-AA3E-108E4BA7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AEAA5D8-AA19-DC13-9219-C7F167E2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99BA066-E5A6-B736-CA14-69385C641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91B0ADD-A2E1-59A5-6019-DCF795AD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D7C00A1-C79E-75BB-857A-2C1DA207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6FF5010-AFDA-85B6-F7EE-A1211C6B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37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8266-7FF3-F1E6-0688-A26B0C3B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C393965-370E-AF23-1317-AA5EC021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7BD946A-920E-8473-0AD4-4B3F2FE9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7DEFE3B-634C-0986-B2A7-2AB1E54F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8BECC27-796D-D9E3-F5CB-484788CA1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CAC9E38-6DFB-6059-D1BD-0E4967E8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2DC923B4-FEEA-472A-F346-7F2C7E4B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0FA046C-1025-18DE-EE8E-D7033BCB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31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80C5F0-2A74-BFEB-31A3-403E3E11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E9C61AB-6EA1-0272-2884-DC80C12F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83AA13F-5C5F-64D3-B76F-FC9FFD76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9B182D9-FFCD-9CD4-F9A6-9F047439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10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048B0F3-82B2-8A75-B7FD-40F9DD11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73F9082-7DC5-4CCE-D44C-7DFECB09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8171710-86A3-02D0-51A0-7C1452CA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10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6C8BE7-22B1-7E8D-E81C-2A6102E2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984477-A3F1-5F37-47C3-040E5B5F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EB9660A-09DE-3044-ADB0-AB427EEDB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5EF95E5-0093-2B43-6B0F-6FD77001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45FEFF3-1BF7-641D-58BA-42D6E5CB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3782E94-3177-056C-1EC2-4CA43C3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22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FD1909-968D-FE86-3E1D-DF793691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3EDBA21-BF99-F3CF-1597-0E8A24A79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C4221B9-8A5E-76FF-3510-E646D673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FA415A4-65AE-5E47-7A07-F7CF9C02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CF38339-5D24-D669-8DD3-1CF40227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B1FED14-D65D-9A04-B8E2-B5D6B1AD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82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F5D0CD4-68E1-7C5D-F04D-0923E29B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93A4E83-066E-2002-8705-5A73CB3FF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2D17DD0-82A0-4556-6FF6-3D5F5E3F0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E423-66A1-4740-8DE4-40D153783D01}" type="datetimeFigureOut">
              <a:rPr lang="cs-CZ" smtClean="0"/>
              <a:t>1.8.2023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B05CFDA-780A-81E3-A436-FE4B10A74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A34D9E-1CB2-2EA0-FA32-74031EF94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1CEA-BE34-41CA-BF1E-B00228981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8F294C-C11C-ACB6-A79C-AD3874D76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002" y="682831"/>
            <a:ext cx="11239995" cy="3201205"/>
          </a:xfrm>
        </p:spPr>
        <p:txBody>
          <a:bodyPr>
            <a:normAutofit/>
          </a:bodyPr>
          <a:lstStyle/>
          <a:p>
            <a:r>
              <a:rPr lang="cs-CZ" sz="7200" b="1" dirty="0"/>
              <a:t>ZAHRANIČNÍ STÁŽ</a:t>
            </a:r>
            <a:r>
              <a:rPr lang="cs-CZ" sz="7200" dirty="0"/>
              <a:t/>
            </a:r>
            <a:br>
              <a:rPr lang="cs-CZ" sz="7200" dirty="0"/>
            </a:br>
            <a:r>
              <a:rPr lang="cs-CZ" sz="7200" dirty="0"/>
              <a:t> </a:t>
            </a:r>
            <a:r>
              <a:rPr lang="cs-CZ" dirty="0"/>
              <a:t>SLOVENSKO</a:t>
            </a:r>
            <a:br>
              <a:rPr lang="cs-CZ" dirty="0"/>
            </a:br>
            <a:r>
              <a:rPr lang="cs-CZ" sz="4000" dirty="0"/>
              <a:t>v rámci programu </a:t>
            </a:r>
            <a:r>
              <a:rPr lang="cs-CZ" sz="4000" b="1" dirty="0"/>
              <a:t>Erasmus +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515A430-7E2D-D94C-7444-8B44BD433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2391"/>
            <a:ext cx="9144000" cy="1655762"/>
          </a:xfrm>
        </p:spPr>
        <p:txBody>
          <a:bodyPr>
            <a:normAutofit/>
          </a:bodyPr>
          <a:lstStyle/>
          <a:p>
            <a:r>
              <a:rPr lang="cs-CZ" sz="2800" b="1" dirty="0"/>
              <a:t>19.3-1.4.2023</a:t>
            </a:r>
          </a:p>
          <a:p>
            <a:r>
              <a:rPr lang="cs-CZ" sz="2000" dirty="0"/>
              <a:t>ANNA KARFÍKOVÁ A NATÁLIE ŠVECOVÁ</a:t>
            </a:r>
          </a:p>
        </p:txBody>
      </p:sp>
    </p:spTree>
    <p:extLst>
      <p:ext uri="{BB962C8B-B14F-4D97-AF65-F5344CB8AC3E}">
        <p14:creationId xmlns:p14="http://schemas.microsoft.com/office/powerpoint/2010/main" val="138640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BFD21E-1F37-2DBF-20C4-5FB752E5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49" y="200892"/>
            <a:ext cx="10515600" cy="1325563"/>
          </a:xfrm>
        </p:spPr>
        <p:txBody>
          <a:bodyPr/>
          <a:lstStyle/>
          <a:p>
            <a:r>
              <a:rPr lang="cs-CZ" b="1" dirty="0"/>
              <a:t>NAŠE PRÁCE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F7A08283-7141-88A5-00EC-9CB862C01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9"/>
          <a:stretch/>
        </p:blipFill>
        <p:spPr>
          <a:xfrm rot="5400000">
            <a:off x="6216906" y="3952797"/>
            <a:ext cx="2156414" cy="20758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77999D7-5966-1850-E518-4B2A6AF13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81485" y="660384"/>
            <a:ext cx="2232650" cy="20510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3BD571A-B063-6433-FEFF-B23EEB90E6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1063" y="1825605"/>
            <a:ext cx="2010520" cy="17311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20B3BCC-39C0-0282-858F-DECFAE58F7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46274" y="1886479"/>
            <a:ext cx="2156412" cy="18956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60C5C27A-CB08-9DF2-2C74-5E679CC7F0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9036" y="4001585"/>
            <a:ext cx="2801240" cy="218134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AADC1E58-38B9-70DA-FA78-78E59325B1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59186" y="4548560"/>
            <a:ext cx="2048491" cy="194755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F28704B4-8B34-C522-6861-C6BDF2199D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54651" y="3769348"/>
            <a:ext cx="2032718" cy="18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E49FE0-0C06-AE52-A9BE-A26FEBA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NAŠE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BC8678C-5242-0ED0-4BF2-DFAE2287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239"/>
            <a:ext cx="10515600" cy="4351338"/>
          </a:xfrm>
        </p:spPr>
        <p:txBody>
          <a:bodyPr/>
          <a:lstStyle/>
          <a:p>
            <a:r>
              <a:rPr lang="cs-CZ" dirty="0"/>
              <a:t>Nejčastěji jsme vázaly kytice do prodeje v rozmezí </a:t>
            </a:r>
          </a:p>
          <a:p>
            <a:pPr marL="0" indent="0">
              <a:buNone/>
            </a:pPr>
            <a:r>
              <a:rPr lang="cs-CZ" dirty="0"/>
              <a:t>   10 – 30 euro (200-700 Kč)</a:t>
            </a:r>
          </a:p>
          <a:p>
            <a:r>
              <a:rPr lang="cs-CZ" dirty="0"/>
              <a:t>Ve škole jsme vázaly dvě kytice ke dni učitelů na přání učitelky praxe </a:t>
            </a:r>
          </a:p>
          <a:p>
            <a:r>
              <a:rPr lang="cs-CZ" dirty="0"/>
              <a:t>Také jsme dělaly </a:t>
            </a:r>
            <a:r>
              <a:rPr lang="cs-CZ" dirty="0" err="1"/>
              <a:t>flowerboxy</a:t>
            </a:r>
            <a:r>
              <a:rPr lang="cs-CZ" dirty="0"/>
              <a:t> jak na objednávku tak do volného prodeje </a:t>
            </a:r>
          </a:p>
          <a:p>
            <a:r>
              <a:rPr lang="cs-CZ" dirty="0"/>
              <a:t>Zkoušely jsme i smuteční floristiku. Konkrétně kytici na položení z umělých květů  </a:t>
            </a:r>
          </a:p>
          <a:p>
            <a:r>
              <a:rPr lang="cs-CZ" dirty="0"/>
              <a:t>Podílely jsme se i na dvou větších zakázkách. Osazovaly jsme nádoby a zdobily jimi dům i zahradu a rozvážely pokojové rostliny do firem.</a:t>
            </a:r>
          </a:p>
        </p:txBody>
      </p:sp>
    </p:spTree>
    <p:extLst>
      <p:ext uri="{BB962C8B-B14F-4D97-AF65-F5344CB8AC3E}">
        <p14:creationId xmlns:p14="http://schemas.microsoft.com/office/powerpoint/2010/main" val="117392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AAE715-8A56-5F16-AE6C-96D41CB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</p:spPr>
        <p:txBody>
          <a:bodyPr/>
          <a:lstStyle/>
          <a:p>
            <a:r>
              <a:rPr lang="cs-CZ" b="1" dirty="0"/>
              <a:t>BOJNICE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986B0CF6-E6E9-C659-05FD-5EEBFE5E8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61121" y="2543060"/>
            <a:ext cx="3145975" cy="235948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CFB0BF8C-AE72-685B-3A03-42C0A8C722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21199" y="4243098"/>
            <a:ext cx="2988460" cy="224134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xmlns="" id="{20584D03-49B8-F554-0A56-23D3B9A98B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838" y="3095986"/>
            <a:ext cx="2861624" cy="214621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xmlns="" id="{A3151D5D-4B97-E40C-858C-814667786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413" y="890588"/>
            <a:ext cx="4471223" cy="2978952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xmlns="" id="{F5E70FD8-2987-BB6E-9F3B-F43698364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704" y="3869540"/>
            <a:ext cx="2714664" cy="23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72D4A7-3803-78D8-5EC1-A11B6CAE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VÝLET DO BOJNIC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1D2D9E-72A4-8457-C01A-CD41A2CAC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7733"/>
            <a:ext cx="10515600" cy="4351338"/>
          </a:xfrm>
        </p:spPr>
        <p:txBody>
          <a:bodyPr/>
          <a:lstStyle/>
          <a:p>
            <a:r>
              <a:rPr lang="cs-CZ" dirty="0"/>
              <a:t>O víkendu jsme jeli s učitelkou floristické praxe do Bojnic</a:t>
            </a:r>
          </a:p>
          <a:p>
            <a:r>
              <a:rPr lang="cs-CZ" dirty="0"/>
              <a:t>Nejprve jsme navštívily zoologickou zahradu </a:t>
            </a:r>
          </a:p>
          <a:p>
            <a:r>
              <a:rPr lang="cs-CZ" dirty="0"/>
              <a:t>Pak jsme se šli projít po parku u zámku </a:t>
            </a:r>
          </a:p>
          <a:p>
            <a:r>
              <a:rPr lang="cs-CZ" dirty="0"/>
              <a:t>Odpoledne jsme pak měly zařízenou prohlídku zámku i sklepení</a:t>
            </a:r>
          </a:p>
        </p:txBody>
      </p:sp>
    </p:spTree>
    <p:extLst>
      <p:ext uri="{BB962C8B-B14F-4D97-AF65-F5344CB8AC3E}">
        <p14:creationId xmlns:p14="http://schemas.microsoft.com/office/powerpoint/2010/main" val="62562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847446-835A-49DC-5A69-93DC56867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-628153"/>
            <a:ext cx="9144000" cy="2387600"/>
          </a:xfrm>
        </p:spPr>
        <p:txBody>
          <a:bodyPr/>
          <a:lstStyle/>
          <a:p>
            <a:r>
              <a:rPr lang="cs-CZ" b="1" dirty="0"/>
              <a:t>SLOVNÍČEK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E3BEE83-08EE-C5FA-A92B-065DEA92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01119"/>
            <a:ext cx="9144000" cy="1655762"/>
          </a:xfrm>
        </p:spPr>
        <p:txBody>
          <a:bodyPr>
            <a:noAutofit/>
          </a:bodyPr>
          <a:lstStyle/>
          <a:p>
            <a:r>
              <a:rPr lang="cs-CZ" sz="3200" dirty="0">
                <a:latin typeface="+mj-lt"/>
              </a:rPr>
              <a:t>KARAFIÁT - </a:t>
            </a:r>
            <a:r>
              <a:rPr lang="cs-CZ" sz="3200" dirty="0" err="1">
                <a:latin typeface="+mj-lt"/>
              </a:rPr>
              <a:t>Klinček</a:t>
            </a:r>
            <a:endParaRPr lang="cs-CZ" sz="3200" dirty="0">
              <a:latin typeface="+mj-lt"/>
            </a:endParaRPr>
          </a:p>
          <a:p>
            <a:r>
              <a:rPr lang="cs-CZ" sz="3200" dirty="0">
                <a:latin typeface="+mj-lt"/>
              </a:rPr>
              <a:t>MACEŠKA - Sirotka</a:t>
            </a:r>
          </a:p>
          <a:p>
            <a:r>
              <a:rPr lang="cs-CZ" sz="3200" dirty="0">
                <a:latin typeface="+mj-lt"/>
              </a:rPr>
              <a:t>RŮŽE – </a:t>
            </a:r>
            <a:r>
              <a:rPr lang="cs-CZ" sz="3200" dirty="0" err="1">
                <a:latin typeface="+mj-lt"/>
              </a:rPr>
              <a:t>Ruža</a:t>
            </a:r>
            <a:endParaRPr lang="cs-CZ" sz="3200" dirty="0">
              <a:latin typeface="+mj-lt"/>
            </a:endParaRPr>
          </a:p>
          <a:p>
            <a:r>
              <a:rPr lang="cs-CZ" sz="3200" dirty="0">
                <a:latin typeface="+mj-lt"/>
              </a:rPr>
              <a:t>PLEVEL - </a:t>
            </a:r>
            <a:r>
              <a:rPr lang="cs-CZ" sz="3200" dirty="0" err="1">
                <a:latin typeface="+mj-lt"/>
              </a:rPr>
              <a:t>Burinu</a:t>
            </a:r>
            <a:endParaRPr lang="cs-CZ" sz="32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2F8E733-7D2A-0D6F-93B2-C502EDB1E874}"/>
              </a:ext>
            </a:extLst>
          </p:cNvPr>
          <p:cNvSpPr txBox="1"/>
          <p:nvPr/>
        </p:nvSpPr>
        <p:spPr>
          <a:xfrm>
            <a:off x="4255272" y="4809782"/>
            <a:ext cx="368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j-lt"/>
              </a:rPr>
              <a:t>KONEV – </a:t>
            </a:r>
            <a:r>
              <a:rPr lang="cs-CZ" sz="3200" dirty="0" err="1">
                <a:latin typeface="+mj-lt"/>
              </a:rPr>
              <a:t>Kanva</a:t>
            </a:r>
            <a:endParaRPr lang="cs-CZ" sz="3200" dirty="0">
              <a:latin typeface="+mj-lt"/>
            </a:endParaRPr>
          </a:p>
          <a:p>
            <a:pPr algn="ctr"/>
            <a:r>
              <a:rPr lang="cs-CZ" sz="3200" dirty="0">
                <a:latin typeface="+mj-lt"/>
              </a:rPr>
              <a:t>NŮŽKY – Nožnice</a:t>
            </a:r>
          </a:p>
          <a:p>
            <a:pPr algn="ctr"/>
            <a:r>
              <a:rPr lang="cs-CZ" sz="3200" dirty="0">
                <a:latin typeface="+mj-lt"/>
              </a:rPr>
              <a:t>PROVÁZEK - </a:t>
            </a:r>
            <a:r>
              <a:rPr lang="cs-CZ" sz="3200" dirty="0" err="1">
                <a:latin typeface="+mj-lt"/>
              </a:rPr>
              <a:t>Povrázok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72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E04F2F-B65F-94AC-3E9E-F8DE6C01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20" y="1670927"/>
            <a:ext cx="11632759" cy="1325563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/>
              <a:t>DĚKUJEME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4D925B4-7B51-8E18-31D4-D4F5930F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08388"/>
            <a:ext cx="10515600" cy="165267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V PŘÍPADĚ ZÁJMU O BLIŽŠÍ INFORMACE KONTAKTUJTE NA E-MAIL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anicka.karfikova@gmail.com</a:t>
            </a:r>
          </a:p>
        </p:txBody>
      </p:sp>
    </p:spTree>
    <p:extLst>
      <p:ext uri="{BB962C8B-B14F-4D97-AF65-F5344CB8AC3E}">
        <p14:creationId xmlns:p14="http://schemas.microsoft.com/office/powerpoint/2010/main" val="51628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Átrium SOŠ Pruské">
            <a:extLst>
              <a:ext uri="{FF2B5EF4-FFF2-40B4-BE49-F238E27FC236}">
                <a16:creationId xmlns:a16="http://schemas.microsoft.com/office/drawing/2014/main" xmlns="" id="{FA9B1589-66AA-9BA2-88F9-580BDBD1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04" y="4328838"/>
            <a:ext cx="3887251" cy="21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4B4898E-912A-F3DA-F5F4-5A281849E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6"/>
          <a:stretch/>
        </p:blipFill>
        <p:spPr>
          <a:xfrm>
            <a:off x="6834052" y="4056585"/>
            <a:ext cx="2312472" cy="25164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1EFDBE5-450A-24C0-6C51-033D2F06C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466" y="3836012"/>
            <a:ext cx="2582586" cy="23097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01C7448-D553-598D-AB6C-7A6020598E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14" y="1602646"/>
            <a:ext cx="2551054" cy="27261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7539FD8-DFDF-369C-D2CD-DF97315AD8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777" y="2138579"/>
            <a:ext cx="2877009" cy="3836012"/>
          </a:xfrm>
          <a:prstGeom prst="rect">
            <a:avLst/>
          </a:prstGeom>
        </p:spPr>
      </p:pic>
      <p:pic>
        <p:nvPicPr>
          <p:cNvPr id="1032" name="Picture 8" descr="Stredná odborná škola Pruské - YouTube">
            <a:extLst>
              <a:ext uri="{FF2B5EF4-FFF2-40B4-BE49-F238E27FC236}">
                <a16:creationId xmlns:a16="http://schemas.microsoft.com/office/drawing/2014/main" xmlns="" id="{6E324274-57BE-C975-6450-5CE5EBB3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524" y="706019"/>
            <a:ext cx="3056469" cy="28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4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C123F0-64E7-A6E4-61E7-1394F85A5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04358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dirty="0"/>
              <a:t>STŘEDNÍ ODBORNÁ  ŠKOLA PRUSKÉ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82F970E-53AC-3EA9-E2F4-91400D4EB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83242"/>
            <a:ext cx="9144000" cy="3858370"/>
          </a:xfrm>
        </p:spPr>
        <p:txBody>
          <a:bodyPr/>
          <a:lstStyle/>
          <a:p>
            <a:pPr fontAlgn="base"/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"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Škola,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+mj-lt"/>
              </a:rPr>
              <a:t>ktorá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 má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+mj-lt"/>
              </a:rPr>
              <a:t>zrná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+mj-lt"/>
              </a:rPr>
              <a:t>múdrosti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 a klasy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+mj-lt"/>
              </a:rPr>
              <a:t>budúcnosti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."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Studijní obory: Agro mechatronik, podnikatel pro rozvoj venkova, zahradnictví – aranžování květin, Agro podnikání – kynologie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Učební obory: masér, cukrář, </a:t>
            </a:r>
            <a:r>
              <a:rPr lang="cs-CZ" dirty="0" err="1">
                <a:latin typeface="+mj-lt"/>
              </a:rPr>
              <a:t>polnohospodář</a:t>
            </a:r>
            <a:r>
              <a:rPr lang="cs-CZ" dirty="0">
                <a:latin typeface="+mj-lt"/>
              </a:rPr>
              <a:t>, vazač - aranžování květin</a:t>
            </a:r>
            <a:br>
              <a:rPr lang="cs-CZ" dirty="0">
                <a:latin typeface="+mj-lt"/>
              </a:rPr>
            </a:b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190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924BB4-DB3B-1BA9-CF18-E7E413C6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226395"/>
            <a:ext cx="10515600" cy="1325563"/>
          </a:xfrm>
        </p:spPr>
        <p:txBody>
          <a:bodyPr/>
          <a:lstStyle/>
          <a:p>
            <a:r>
              <a:rPr lang="cs-CZ" b="1" dirty="0"/>
              <a:t>UBYTOVÁNÍ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9E246C23-FD77-12B2-A54A-C981F8355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210" y="4356961"/>
            <a:ext cx="1549131" cy="24261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0D599B0-DF54-75A9-194E-23C4280183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97" y="2398756"/>
            <a:ext cx="2939144" cy="19582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3567CF0-5100-DB59-BBDE-E98CD42AF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341" y="1805049"/>
            <a:ext cx="2799450" cy="34482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D56EB67-2E0F-96DC-4E18-E30CD895E0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97" y="4356961"/>
            <a:ext cx="3373113" cy="22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CE1D79-F960-F064-5CF0-DAD91035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56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PENZION DANIEL ILAVA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0D7E57-B8A5-DF5C-D893-B0E48054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cs-CZ" dirty="0"/>
              <a:t>Náhradní ubytování za školní internát</a:t>
            </a:r>
          </a:p>
          <a:p>
            <a:r>
              <a:rPr lang="cs-CZ" dirty="0"/>
              <a:t>Ubytování bylo bez jídla </a:t>
            </a:r>
          </a:p>
          <a:p>
            <a:r>
              <a:rPr lang="cs-CZ" dirty="0"/>
              <a:t>Stravovaly jsme se v restauracích v blízkém okolí penzionu či pracoviště (v </a:t>
            </a:r>
            <a:r>
              <a:rPr lang="cs-CZ" dirty="0" err="1"/>
              <a:t>dochozí</a:t>
            </a:r>
            <a:r>
              <a:rPr lang="cs-CZ" dirty="0"/>
              <a:t> vzdálenosti max. 5 min)</a:t>
            </a:r>
          </a:p>
          <a:p>
            <a:r>
              <a:rPr lang="cs-CZ" dirty="0"/>
              <a:t>K dispozici byla kuchyňka ( mikrovlnná trouba, lednice, varná konvice) a koupelna se sprchovým koutem</a:t>
            </a:r>
          </a:p>
          <a:p>
            <a:r>
              <a:rPr lang="cs-CZ" dirty="0"/>
              <a:t>Po dohodě s majiteli jsme mohly využít i pračku</a:t>
            </a:r>
          </a:p>
        </p:txBody>
      </p:sp>
    </p:spTree>
    <p:extLst>
      <p:ext uri="{BB962C8B-B14F-4D97-AF65-F5344CB8AC3E}">
        <p14:creationId xmlns:p14="http://schemas.microsoft.com/office/powerpoint/2010/main" val="379288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4D6AE189-316D-19A0-A3C1-0C6F093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74" y="2521764"/>
            <a:ext cx="2650741" cy="28874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2490DF-4B33-FEE6-ACBB-65D067DDE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514" y="1628201"/>
            <a:ext cx="2460311" cy="23905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AD0FFB8-0E4E-9274-3DB2-CB17CD9FA7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513" y="4018763"/>
            <a:ext cx="2005994" cy="26746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7582DE-5D07-7A0F-F566-B55EDE89C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74" y="471251"/>
            <a:ext cx="2943225" cy="14954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93EDEFA-5990-DDCC-30C2-24B5DEDA09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403" y="3135933"/>
            <a:ext cx="3665092" cy="24445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1DD3F0D-F6AB-ED14-AFB3-A2D0DE067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010" y="678356"/>
            <a:ext cx="3296216" cy="24575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1CC3C03-30F4-83B3-83D9-D38C6E81C5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826" y="2244436"/>
            <a:ext cx="2095577" cy="27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97ACC1-1D15-D270-A66C-F7F72E9C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KVĚTINÁŘSTVÍ NATALI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8315A5-BEA5-CCCC-38F5-52499A6E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cs-CZ" dirty="0"/>
              <a:t>Mají dvě pobočky v </a:t>
            </a:r>
            <a:r>
              <a:rPr lang="cs-CZ" dirty="0" err="1"/>
              <a:t>Půchově</a:t>
            </a:r>
            <a:r>
              <a:rPr lang="cs-CZ" dirty="0"/>
              <a:t>, dále také v Považské Bystrici a Lednických Rovných</a:t>
            </a:r>
          </a:p>
          <a:p>
            <a:r>
              <a:rPr lang="cs-CZ" dirty="0"/>
              <a:t>Sortiment dováží převážně z velkoprodejny XL Natali v </a:t>
            </a:r>
            <a:r>
              <a:rPr lang="cs-CZ" dirty="0" err="1"/>
              <a:t>Půchově</a:t>
            </a:r>
            <a:endParaRPr lang="cs-CZ" dirty="0"/>
          </a:p>
          <a:p>
            <a:r>
              <a:rPr lang="cs-CZ" dirty="0"/>
              <a:t>Online objednávky rozváží nebo se mohou vyzvednout na prodejnách</a:t>
            </a:r>
          </a:p>
          <a:p>
            <a:r>
              <a:rPr lang="cs-CZ" dirty="0"/>
              <a:t>V květinářství pracují běžně 3 zaměstnanci a jejich vedoucí</a:t>
            </a:r>
          </a:p>
        </p:txBody>
      </p:sp>
    </p:spTree>
    <p:extLst>
      <p:ext uri="{BB962C8B-B14F-4D97-AF65-F5344CB8AC3E}">
        <p14:creationId xmlns:p14="http://schemas.microsoft.com/office/powerpoint/2010/main" val="143505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09D24C-8C9D-2AE2-4771-187CC124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4" y="636548"/>
            <a:ext cx="10515600" cy="1325563"/>
          </a:xfrm>
        </p:spPr>
        <p:txBody>
          <a:bodyPr/>
          <a:lstStyle/>
          <a:p>
            <a:r>
              <a:rPr lang="cs-CZ" b="1" dirty="0"/>
              <a:t>SORTIMENT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06258A26-2C6A-5D2B-BA18-2169E5D6B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82"/>
          <a:stretch/>
        </p:blipFill>
        <p:spPr>
          <a:xfrm>
            <a:off x="1996417" y="2039776"/>
            <a:ext cx="1727410" cy="2453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ABFDDED-51A1-5D78-2C43-5D14B27A2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0"/>
          <a:stretch/>
        </p:blipFill>
        <p:spPr>
          <a:xfrm>
            <a:off x="5010756" y="4570591"/>
            <a:ext cx="1727410" cy="21639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4A6D310-7B09-AA13-2ABB-E7A493814D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977" y="4726811"/>
            <a:ext cx="1471681" cy="20388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8F15AA-6C4D-F97A-0FAE-FD524DF55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451" y="3215798"/>
            <a:ext cx="1471681" cy="20247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1906038-DB3D-3EA0-F1A9-64BDCCD114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64" y="2476005"/>
            <a:ext cx="1766353" cy="22508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D031C00-BF5B-C6A8-BE09-91D7B4B51D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132" y="2292019"/>
            <a:ext cx="1796432" cy="194866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A27C0DF-4DD7-984A-219D-3A41A6ABF7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17" y="749516"/>
            <a:ext cx="2514684" cy="16797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715A697-3133-9905-E9C7-649BACB2C6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474" y="1371617"/>
            <a:ext cx="1586443" cy="211525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98A91AA1-1B66-79E4-855F-35AFFC13BE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17" y="2765559"/>
            <a:ext cx="2685948" cy="179958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FC4E4DCB-87A2-2261-A5EC-F91112893D0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330" y="3749601"/>
            <a:ext cx="2260821" cy="169561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DB433E6E-9142-549C-F43D-9735BB27444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17" y="4985707"/>
            <a:ext cx="2363835" cy="13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BE448D-2F9F-6787-9011-56E81AF0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SORTIMENT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F6A150B-1075-F181-13F4-21EE9A37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947"/>
            <a:ext cx="10515600" cy="4351338"/>
          </a:xfrm>
        </p:spPr>
        <p:txBody>
          <a:bodyPr/>
          <a:lstStyle/>
          <a:p>
            <a:r>
              <a:rPr lang="cs-CZ" dirty="0"/>
              <a:t>V jarním období především cibuloviny a macešky </a:t>
            </a:r>
          </a:p>
          <a:p>
            <a:r>
              <a:rPr lang="cs-CZ" dirty="0"/>
              <a:t>Také semínka nebo cibulky </a:t>
            </a:r>
          </a:p>
          <a:p>
            <a:r>
              <a:rPr lang="cs-CZ" dirty="0"/>
              <a:t>Z řezaných květu se nejvíce prodávali karafiáty a růže</a:t>
            </a:r>
          </a:p>
          <a:p>
            <a:r>
              <a:rPr lang="cs-CZ" dirty="0"/>
              <a:t>Velmi častá byla smuteční vazba květů</a:t>
            </a:r>
          </a:p>
          <a:p>
            <a:r>
              <a:rPr lang="cs-CZ" dirty="0"/>
              <a:t>Neobvyklí je i rozšířený sortiment umělých věnců a  jiných produktů z umělých </a:t>
            </a:r>
            <a:r>
              <a:rPr lang="cs-CZ" dirty="0" err="1"/>
              <a:t>květi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136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355</Words>
  <Application>Microsoft Office PowerPoint</Application>
  <PresentationFormat>Širokoúhlá obrazovka</PresentationFormat>
  <Paragraphs>55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ZAHRANIČNÍ STÁŽ  SLOVENSKO v rámci programu Erasmus +</vt:lpstr>
      <vt:lpstr>Prezentace aplikace PowerPoint</vt:lpstr>
      <vt:lpstr>STŘEDNÍ ODBORNÁ  ŠKOLA PRUSKÉ</vt:lpstr>
      <vt:lpstr>UBYTOVÁNÍ</vt:lpstr>
      <vt:lpstr>PENZION DANIEL ILAVA</vt:lpstr>
      <vt:lpstr>Prezentace aplikace PowerPoint</vt:lpstr>
      <vt:lpstr>KVĚTINÁŘSTVÍ NATALI</vt:lpstr>
      <vt:lpstr>SORTIMENT</vt:lpstr>
      <vt:lpstr>SORTIMENT</vt:lpstr>
      <vt:lpstr>NAŠE PRÁCE</vt:lpstr>
      <vt:lpstr>NAŠE PRÁCE</vt:lpstr>
      <vt:lpstr>BOJNICE</vt:lpstr>
      <vt:lpstr>VÝLET DO BOJNIC</vt:lpstr>
      <vt:lpstr>SLOVNÍČEK</vt:lpstr>
      <vt:lpstr>DĚKUJEME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 SLOVENSKO</dc:title>
  <dc:creator>Vítězslav Karfík</dc:creator>
  <cp:lastModifiedBy>Admin</cp:lastModifiedBy>
  <cp:revision>15</cp:revision>
  <dcterms:created xsi:type="dcterms:W3CDTF">2023-04-18T11:55:15Z</dcterms:created>
  <dcterms:modified xsi:type="dcterms:W3CDTF">2023-08-01T08:37:20Z</dcterms:modified>
</cp:coreProperties>
</file>