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79" r:id="rId3"/>
    <p:sldId id="264" r:id="rId4"/>
    <p:sldId id="257" r:id="rId5"/>
    <p:sldId id="259" r:id="rId6"/>
    <p:sldId id="260" r:id="rId7"/>
    <p:sldId id="298" r:id="rId8"/>
    <p:sldId id="261" r:id="rId9"/>
    <p:sldId id="258" r:id="rId10"/>
    <p:sldId id="262" r:id="rId11"/>
    <p:sldId id="263" r:id="rId12"/>
    <p:sldId id="267" r:id="rId13"/>
    <p:sldId id="266" r:id="rId14"/>
    <p:sldId id="268" r:id="rId15"/>
    <p:sldId id="269" r:id="rId16"/>
    <p:sldId id="270" r:id="rId17"/>
    <p:sldId id="265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0" r:id="rId27"/>
    <p:sldId id="283" r:id="rId28"/>
    <p:sldId id="281" r:id="rId29"/>
    <p:sldId id="282" r:id="rId30"/>
    <p:sldId id="284" r:id="rId31"/>
    <p:sldId id="285" r:id="rId32"/>
    <p:sldId id="286" r:id="rId33"/>
    <p:sldId id="287" r:id="rId34"/>
    <p:sldId id="288" r:id="rId35"/>
    <p:sldId id="299" r:id="rId36"/>
    <p:sldId id="290" r:id="rId37"/>
    <p:sldId id="291" r:id="rId38"/>
    <p:sldId id="289" r:id="rId39"/>
    <p:sldId id="300" r:id="rId40"/>
    <p:sldId id="292" r:id="rId41"/>
    <p:sldId id="293" r:id="rId42"/>
    <p:sldId id="294" r:id="rId43"/>
    <p:sldId id="296" r:id="rId44"/>
    <p:sldId id="297" r:id="rId45"/>
    <p:sldId id="295" r:id="rId46"/>
    <p:sldId id="301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3DE41-381E-4ECE-9612-15AD516E8C45}" type="datetimeFigureOut">
              <a:rPr lang="cs-CZ" smtClean="0"/>
              <a:pPr/>
              <a:t>11.07.2023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6B91-A48E-4497-8FA8-50461EED6D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3DE41-381E-4ECE-9612-15AD516E8C45}" type="datetimeFigureOut">
              <a:rPr lang="cs-CZ" smtClean="0"/>
              <a:pPr/>
              <a:t>11.07.2023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6B91-A48E-4497-8FA8-50461EED6D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3DE41-381E-4ECE-9612-15AD516E8C45}" type="datetimeFigureOut">
              <a:rPr lang="cs-CZ" smtClean="0"/>
              <a:pPr/>
              <a:t>11.07.2023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6B91-A48E-4497-8FA8-50461EED6D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3DE41-381E-4ECE-9612-15AD516E8C45}" type="datetimeFigureOut">
              <a:rPr lang="cs-CZ" smtClean="0"/>
              <a:pPr/>
              <a:t>11.07.2023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6B91-A48E-4497-8FA8-50461EED6D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3DE41-381E-4ECE-9612-15AD516E8C45}" type="datetimeFigureOut">
              <a:rPr lang="cs-CZ" smtClean="0"/>
              <a:pPr/>
              <a:t>11.07.2023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6B91-A48E-4497-8FA8-50461EED6D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3DE41-381E-4ECE-9612-15AD516E8C45}" type="datetimeFigureOut">
              <a:rPr lang="cs-CZ" smtClean="0"/>
              <a:pPr/>
              <a:t>11.07.2023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6B91-A48E-4497-8FA8-50461EED6D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3DE41-381E-4ECE-9612-15AD516E8C45}" type="datetimeFigureOut">
              <a:rPr lang="cs-CZ" smtClean="0"/>
              <a:pPr/>
              <a:t>11.07.2023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6B91-A48E-4497-8FA8-50461EED6D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3DE41-381E-4ECE-9612-15AD516E8C45}" type="datetimeFigureOut">
              <a:rPr lang="cs-CZ" smtClean="0"/>
              <a:pPr/>
              <a:t>11.07.2023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6B91-A48E-4497-8FA8-50461EED6D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3DE41-381E-4ECE-9612-15AD516E8C45}" type="datetimeFigureOut">
              <a:rPr lang="cs-CZ" smtClean="0"/>
              <a:pPr/>
              <a:t>11.07.2023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6B91-A48E-4497-8FA8-50461EED6D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3DE41-381E-4ECE-9612-15AD516E8C45}" type="datetimeFigureOut">
              <a:rPr lang="cs-CZ" smtClean="0"/>
              <a:pPr/>
              <a:t>11.07.2023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6B91-A48E-4497-8FA8-50461EED6D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3DE41-381E-4ECE-9612-15AD516E8C45}" type="datetimeFigureOut">
              <a:rPr lang="cs-CZ" smtClean="0"/>
              <a:pPr/>
              <a:t>11.07.2023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6B91-A48E-4497-8FA8-50461EED6D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3DE41-381E-4ECE-9612-15AD516E8C45}" type="datetimeFigureOut">
              <a:rPr lang="cs-CZ" smtClean="0"/>
              <a:pPr/>
              <a:t>11.07.2023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56B91-A48E-4497-8FA8-50461EED6DB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00034" y="857232"/>
            <a:ext cx="8286808" cy="2786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Projekt „GARDEN TIPS – zahradnictví jako praxe, inspirace, profese“</a:t>
            </a:r>
            <a:br>
              <a:rPr lang="cs-CZ" dirty="0" smtClean="0"/>
            </a:br>
            <a:r>
              <a:rPr lang="cs-CZ" dirty="0" smtClean="0"/>
              <a:t> </a:t>
            </a:r>
            <a:r>
              <a:rPr lang="cs-CZ" dirty="0" err="1" smtClean="0"/>
              <a:t>Erasmus</a:t>
            </a:r>
            <a:r>
              <a:rPr lang="cs-CZ" dirty="0" smtClean="0"/>
              <a:t> +</a:t>
            </a:r>
            <a:br>
              <a:rPr lang="cs-CZ" dirty="0" smtClean="0"/>
            </a:br>
            <a:r>
              <a:rPr lang="cs-CZ" dirty="0" smtClean="0"/>
              <a:t>aktivita - stínování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15616" y="4714884"/>
            <a:ext cx="6840760" cy="1643074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Datum 5.3.2023 – 9.3.2023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Rakousko, </a:t>
            </a:r>
            <a:r>
              <a:rPr lang="cs-CZ" dirty="0" err="1" smtClean="0">
                <a:solidFill>
                  <a:schemeClr val="tx1"/>
                </a:solidFill>
              </a:rPr>
              <a:t>Langenlois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Gartenbauschule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Petra Křížová, Blanka Plicková, </a:t>
            </a:r>
            <a:r>
              <a:rPr lang="cs-CZ" dirty="0" smtClean="0">
                <a:solidFill>
                  <a:schemeClr val="tx1"/>
                </a:solidFill>
              </a:rPr>
              <a:t>Hana </a:t>
            </a:r>
            <a:r>
              <a:rPr lang="cs-CZ" dirty="0" err="1" smtClean="0">
                <a:solidFill>
                  <a:schemeClr val="tx1"/>
                </a:solidFill>
              </a:rPr>
              <a:t>Kušinová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 descr="G:\A ERA+2021\Loga EU\CS V Financováno Evropskou unií_PO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429000"/>
            <a:ext cx="12477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hodina odborné angličtiny </a:t>
            </a:r>
          </a:p>
          <a:p>
            <a:r>
              <a:rPr lang="cs-CZ" dirty="0" smtClean="0"/>
              <a:t>učitelka – RICARDA  ÖLLERER </a:t>
            </a:r>
          </a:p>
          <a:p>
            <a:r>
              <a:rPr lang="cs-CZ" dirty="0" smtClean="0"/>
              <a:t>třída FS 2B</a:t>
            </a:r>
          </a:p>
          <a:p>
            <a:r>
              <a:rPr lang="cs-CZ" dirty="0"/>
              <a:t>t</a:t>
            </a:r>
            <a:r>
              <a:rPr lang="cs-CZ" dirty="0" smtClean="0"/>
              <a:t>éma : Zahradní nářadí a druhy rostlin</a:t>
            </a: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20230306_1057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32598" y="1018360"/>
            <a:ext cx="5289553" cy="3967165"/>
          </a:xfrm>
        </p:spPr>
      </p:pic>
      <p:pic>
        <p:nvPicPr>
          <p:cNvPr id="8" name="Zástupný symbol pro obsah 7" descr="20230306_1057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3613147" y="1387457"/>
            <a:ext cx="5956308" cy="4467231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Stínování odborné </a:t>
            </a:r>
            <a:r>
              <a:rPr lang="cs-CZ" dirty="0" smtClean="0"/>
              <a:t>výuky </a:t>
            </a:r>
            <a:r>
              <a:rPr lang="cs-CZ" dirty="0" smtClean="0"/>
              <a:t>ve firmě </a:t>
            </a:r>
            <a:r>
              <a:rPr lang="cs-CZ" dirty="0" err="1" smtClean="0"/>
              <a:t>Baumschule</a:t>
            </a:r>
            <a:r>
              <a:rPr lang="cs-CZ" dirty="0" smtClean="0"/>
              <a:t> </a:t>
            </a:r>
            <a:r>
              <a:rPr lang="cs-CZ" dirty="0" err="1" smtClean="0"/>
              <a:t>Matuschek</a:t>
            </a:r>
            <a:r>
              <a:rPr lang="cs-CZ" dirty="0" smtClean="0"/>
              <a:t>  a  </a:t>
            </a:r>
            <a:r>
              <a:rPr lang="cs-CZ" dirty="0" err="1" smtClean="0"/>
              <a:t>Gärtner</a:t>
            </a:r>
            <a:r>
              <a:rPr lang="cs-CZ" dirty="0" smtClean="0"/>
              <a:t> </a:t>
            </a:r>
            <a:r>
              <a:rPr lang="cs-CZ" dirty="0" err="1" smtClean="0"/>
              <a:t>Zangel</a:t>
            </a:r>
            <a:endParaRPr lang="cs-CZ" dirty="0" smtClean="0"/>
          </a:p>
          <a:p>
            <a:r>
              <a:rPr lang="cs-CZ" dirty="0" smtClean="0"/>
              <a:t>třída 3GGG3</a:t>
            </a:r>
          </a:p>
          <a:p>
            <a:r>
              <a:rPr lang="cs-CZ" dirty="0" smtClean="0"/>
              <a:t>Učitel – </a:t>
            </a:r>
            <a:r>
              <a:rPr lang="cs-CZ" dirty="0" err="1" smtClean="0"/>
              <a:t>Andreas</a:t>
            </a:r>
            <a:r>
              <a:rPr lang="cs-CZ" dirty="0" smtClean="0"/>
              <a:t> </a:t>
            </a:r>
            <a:r>
              <a:rPr lang="cs-CZ" dirty="0" err="1" smtClean="0"/>
              <a:t>Kovac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20230306_1344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21503" y="964389"/>
            <a:ext cx="6000792" cy="4500594"/>
          </a:xfrm>
        </p:spPr>
      </p:pic>
      <p:pic>
        <p:nvPicPr>
          <p:cNvPr id="8" name="Zástupný symbol pro obsah 7" descr="20230306_1318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4714876" y="3429000"/>
            <a:ext cx="4038600" cy="302895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20230306_1343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76854" y="1205492"/>
            <a:ext cx="5643602" cy="4232702"/>
          </a:xfrm>
        </p:spPr>
      </p:pic>
      <p:pic>
        <p:nvPicPr>
          <p:cNvPr id="10" name="Zástupný symbol pro obsah 5" descr="20230306_132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19559" y="1881177"/>
            <a:ext cx="5334038" cy="40005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20230306_14234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67924" y="1196562"/>
            <a:ext cx="6143668" cy="4607751"/>
          </a:xfrm>
        </p:spPr>
      </p:pic>
      <p:pic>
        <p:nvPicPr>
          <p:cNvPr id="6" name="Zástupný symbol pro obsah 5" descr="20230306_1456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595812" y="2333617"/>
            <a:ext cx="4953035" cy="3714776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20230306_1527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353059" y="2862255"/>
            <a:ext cx="4038600" cy="3028950"/>
          </a:xfrm>
        </p:spPr>
      </p:pic>
      <p:pic>
        <p:nvPicPr>
          <p:cNvPr id="7" name="Zástupný symbol pro obsah 6" descr="20230306_1454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428596" y="285728"/>
            <a:ext cx="5715040" cy="428628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Úterý 7.3.2023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hodina - </a:t>
            </a:r>
            <a:r>
              <a:rPr lang="cs-CZ" dirty="0" smtClean="0"/>
              <a:t> </a:t>
            </a:r>
            <a:r>
              <a:rPr lang="cs-CZ" dirty="0" smtClean="0"/>
              <a:t>praktická výuka floristiky </a:t>
            </a:r>
          </a:p>
          <a:p>
            <a:r>
              <a:rPr lang="cs-CZ" dirty="0" smtClean="0"/>
              <a:t>učitelka – SABINE SCHAFFER </a:t>
            </a:r>
          </a:p>
          <a:p>
            <a:r>
              <a:rPr lang="cs-CZ" dirty="0" smtClean="0"/>
              <a:t>třída FS 2A</a:t>
            </a:r>
          </a:p>
          <a:p>
            <a:r>
              <a:rPr lang="cs-CZ" dirty="0" smtClean="0"/>
              <a:t>téma : kulatá kytice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20230307_0812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19105" y="790553"/>
            <a:ext cx="4038600" cy="3028950"/>
          </a:xfrm>
        </p:spPr>
      </p:pic>
      <p:pic>
        <p:nvPicPr>
          <p:cNvPr id="11" name="Zástupný symbol pro obsah 10" descr="20230307_0923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210183" y="719115"/>
            <a:ext cx="4038600" cy="3028950"/>
          </a:xfrm>
        </p:spPr>
      </p:pic>
      <p:pic>
        <p:nvPicPr>
          <p:cNvPr id="10" name="Zástupný symbol pro obsah 7" descr="20230307_0812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424101" y="3076569"/>
            <a:ext cx="4038600" cy="30289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20230307_0905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464379" y="892951"/>
            <a:ext cx="5429288" cy="4071966"/>
          </a:xfrm>
        </p:spPr>
      </p:pic>
      <p:pic>
        <p:nvPicPr>
          <p:cNvPr id="6" name="Zástupný symbol pro obsah 5" descr="20230307_09053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3595686" y="1262042"/>
            <a:ext cx="6096000" cy="4572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20230306_0959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339959" y="1803785"/>
            <a:ext cx="4143404" cy="3107554"/>
          </a:xfrm>
        </p:spPr>
      </p:pic>
      <p:pic>
        <p:nvPicPr>
          <p:cNvPr id="6" name="Zástupný symbol pro obsah 3" descr="20230307_1125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357222" y="857208"/>
            <a:ext cx="6858048" cy="51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20230307_0928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61972" y="976295"/>
            <a:ext cx="5524539" cy="4143404"/>
          </a:xfrm>
        </p:spPr>
      </p:pic>
      <p:pic>
        <p:nvPicPr>
          <p:cNvPr id="10" name="Zástupný symbol pro obsah 9" descr="20230307_0929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054077" y="1946659"/>
            <a:ext cx="5286388" cy="3964791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5" descr="20230307_0833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6229" y="790553"/>
            <a:ext cx="4038600" cy="3028950"/>
          </a:xfrm>
          <a:prstGeom prst="rect">
            <a:avLst/>
          </a:prstGeom>
        </p:spPr>
      </p:pic>
      <p:pic>
        <p:nvPicPr>
          <p:cNvPr id="6" name="Zástupný symbol pro obsah 7" descr="20230307_15152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210183" y="719115"/>
            <a:ext cx="4038600" cy="3028950"/>
          </a:xfrm>
        </p:spPr>
      </p:pic>
      <p:pic>
        <p:nvPicPr>
          <p:cNvPr id="7" name="Zástupný symbol pro obsah 6" descr="20230307_11334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2709853" y="3148007"/>
            <a:ext cx="4038600" cy="302895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57200" y="357167"/>
            <a:ext cx="4400552" cy="785818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Prohlídka areálu školy a zahrady s </a:t>
            </a:r>
            <a:r>
              <a:rPr lang="cs-CZ" dirty="0" err="1" smtClean="0"/>
              <a:t>Andreasem</a:t>
            </a:r>
            <a:r>
              <a:rPr lang="cs-CZ" dirty="0" smtClean="0"/>
              <a:t> </a:t>
            </a:r>
            <a:r>
              <a:rPr lang="cs-CZ" dirty="0" err="1" smtClean="0"/>
              <a:t>Kovacem</a:t>
            </a:r>
            <a:endParaRPr lang="cs-CZ" dirty="0"/>
          </a:p>
        </p:txBody>
      </p:sp>
      <p:pic>
        <p:nvPicPr>
          <p:cNvPr id="9" name="Zástupný symbol pro obsah 3" descr="20230307_102658.jpg"/>
          <p:cNvPicPr>
            <a:picLocks noChangeAspect="1"/>
          </p:cNvPicPr>
          <p:nvPr/>
        </p:nvPicPr>
        <p:blipFill>
          <a:blip r:embed="rId2" cstate="print"/>
          <a:srcRect t="27394" b="25254"/>
          <a:stretch>
            <a:fillRect/>
          </a:stretch>
        </p:blipFill>
        <p:spPr>
          <a:xfrm rot="10800000">
            <a:off x="4857752" y="214290"/>
            <a:ext cx="4038600" cy="2143140"/>
          </a:xfrm>
          <a:prstGeom prst="rect">
            <a:avLst/>
          </a:prstGeom>
        </p:spPr>
      </p:pic>
      <p:pic>
        <p:nvPicPr>
          <p:cNvPr id="13" name="Zástupný symbol pro obsah 12" descr="20230307_1039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3809994" y="2833684"/>
            <a:ext cx="4381531" cy="3286148"/>
          </a:xfrm>
        </p:spPr>
      </p:pic>
      <p:pic>
        <p:nvPicPr>
          <p:cNvPr id="12" name="Zástupný symbol pro obsah 9" descr="20230307_1030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500174"/>
            <a:ext cx="4038600" cy="30289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4" descr="20230307_1052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38349" y="719115"/>
            <a:ext cx="4038600" cy="3028950"/>
          </a:xfrm>
          <a:prstGeom prst="rect">
            <a:avLst/>
          </a:prstGeom>
        </p:spPr>
      </p:pic>
      <p:pic>
        <p:nvPicPr>
          <p:cNvPr id="9" name="Zástupný symbol pro obsah 8" descr="20230307_1058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679157" y="2321711"/>
            <a:ext cx="4857784" cy="3643338"/>
          </a:xfrm>
        </p:spPr>
      </p:pic>
      <p:pic>
        <p:nvPicPr>
          <p:cNvPr id="8" name="Zástupný symbol pro obsah 7" descr="20230307_105507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-290543" y="3076569"/>
            <a:ext cx="4038600" cy="302895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 descr="20230307_11205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90543" y="3005131"/>
            <a:ext cx="4038600" cy="3028950"/>
          </a:xfrm>
        </p:spPr>
      </p:pic>
      <p:pic>
        <p:nvPicPr>
          <p:cNvPr id="7" name="Zástupný symbol pro obsah 4" descr="20230307_1114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995473" y="504825"/>
            <a:ext cx="4038600" cy="3028950"/>
          </a:xfrm>
          <a:prstGeom prst="rect">
            <a:avLst/>
          </a:prstGeom>
        </p:spPr>
      </p:pic>
      <p:pic>
        <p:nvPicPr>
          <p:cNvPr id="9" name="Zástupný symbol pro obsah 8" descr="20230307_11224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4500562" y="3214686"/>
            <a:ext cx="4429156" cy="3321867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hodina teoretické výuky floristiky </a:t>
            </a:r>
          </a:p>
          <a:p>
            <a:r>
              <a:rPr lang="cs-CZ" dirty="0" smtClean="0"/>
              <a:t>učitelka – MARIETTE VAN DRIEL</a:t>
            </a:r>
          </a:p>
          <a:p>
            <a:r>
              <a:rPr lang="cs-CZ" dirty="0" smtClean="0"/>
              <a:t>třída BS 3F</a:t>
            </a:r>
          </a:p>
          <a:p>
            <a:r>
              <a:rPr lang="cs-CZ" dirty="0" smtClean="0"/>
              <a:t>téma : smuteční – vzpomínková floristika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20230307_1137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95349" y="1023920"/>
            <a:ext cx="6477045" cy="4857784"/>
          </a:xfrm>
        </p:spPr>
      </p:pic>
      <p:pic>
        <p:nvPicPr>
          <p:cNvPr id="6" name="Zástupný symbol pro obsah 5" descr="20230307_11403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607719" y="1964521"/>
            <a:ext cx="4857784" cy="3643338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85729"/>
            <a:ext cx="4038600" cy="1143008"/>
          </a:xfrm>
        </p:spPr>
        <p:txBody>
          <a:bodyPr/>
          <a:lstStyle/>
          <a:p>
            <a:r>
              <a:rPr lang="cs-CZ" dirty="0" smtClean="0"/>
              <a:t>Prohlídka školního statku </a:t>
            </a:r>
            <a:r>
              <a:rPr lang="cs-CZ" dirty="0" err="1" smtClean="0"/>
              <a:t>Haindorf</a:t>
            </a:r>
            <a:endParaRPr lang="cs-CZ" dirty="0"/>
          </a:p>
        </p:txBody>
      </p:sp>
      <p:pic>
        <p:nvPicPr>
          <p:cNvPr id="8" name="Zástupný symbol pro obsah 7" descr="20230307_14111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285720" y="1857364"/>
            <a:ext cx="4038600" cy="3028950"/>
          </a:xfrm>
        </p:spPr>
      </p:pic>
      <p:pic>
        <p:nvPicPr>
          <p:cNvPr id="7" name="Zástupný symbol pro obsah 4" descr="20230307_1402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991434" y="1080476"/>
            <a:ext cx="6357982" cy="476848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20230307_1415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19105" y="719115"/>
            <a:ext cx="4038600" cy="3028950"/>
          </a:xfrm>
        </p:spPr>
      </p:pic>
      <p:pic>
        <p:nvPicPr>
          <p:cNvPr id="9" name="Zástupný symbol pro obsah 8" descr="20230307_14383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281621" y="719115"/>
            <a:ext cx="4038600" cy="3028950"/>
          </a:xfrm>
        </p:spPr>
      </p:pic>
      <p:pic>
        <p:nvPicPr>
          <p:cNvPr id="8" name="Zástupný symbol pro obsah 5" descr="20230307_1424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495539" y="3148007"/>
            <a:ext cx="4038600" cy="30289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 descr="20230307_1434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47667" y="719115"/>
            <a:ext cx="4038600" cy="3028950"/>
          </a:xfrm>
        </p:spPr>
      </p:pic>
      <p:pic>
        <p:nvPicPr>
          <p:cNvPr id="12" name="Zástupný symbol pro obsah 11" descr="20230307_14574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424497" y="3076569"/>
            <a:ext cx="4038600" cy="3028950"/>
          </a:xfrm>
        </p:spPr>
      </p:pic>
      <p:pic>
        <p:nvPicPr>
          <p:cNvPr id="11" name="Zástupný symbol pro obsah 8" descr="20230307_1452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495539" y="1933561"/>
            <a:ext cx="4038600" cy="30289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20230306_0825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67925" y="1053686"/>
            <a:ext cx="5572164" cy="4179123"/>
          </a:xfrm>
        </p:spPr>
      </p:pic>
      <p:pic>
        <p:nvPicPr>
          <p:cNvPr id="7" name="Zástupný symbol pro obsah 6" descr="20230306_08254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131466" y="2155023"/>
            <a:ext cx="5238786" cy="392909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20230307_15024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353059" y="3076569"/>
            <a:ext cx="4038600" cy="3028950"/>
          </a:xfrm>
        </p:spPr>
      </p:pic>
      <p:pic>
        <p:nvPicPr>
          <p:cNvPr id="9" name="Zástupný symbol pro obsah 8" descr="20230307_14595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290543" y="719115"/>
            <a:ext cx="4038600" cy="3028950"/>
          </a:xfrm>
        </p:spPr>
      </p:pic>
      <p:pic>
        <p:nvPicPr>
          <p:cNvPr id="8" name="Zástupný symbol pro obsah 4" descr="20230307_1459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424101" y="1933561"/>
            <a:ext cx="4038600" cy="30289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20230307_1506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39363" y="910810"/>
            <a:ext cx="5000660" cy="3750495"/>
          </a:xfrm>
        </p:spPr>
      </p:pic>
      <p:pic>
        <p:nvPicPr>
          <p:cNvPr id="6" name="Zástupný symbol pro obsah 5" descr="20230307_15070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3571868" y="2500306"/>
            <a:ext cx="5372109" cy="4029082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hodina teoretické výuky ochrany rostlin </a:t>
            </a:r>
          </a:p>
          <a:p>
            <a:r>
              <a:rPr lang="cs-CZ" dirty="0" smtClean="0"/>
              <a:t>učitel – ANDREAS KOVAC</a:t>
            </a:r>
          </a:p>
          <a:p>
            <a:r>
              <a:rPr lang="cs-CZ" dirty="0" smtClean="0"/>
              <a:t>třída BS 3F</a:t>
            </a:r>
          </a:p>
          <a:p>
            <a:r>
              <a:rPr lang="cs-CZ" dirty="0" smtClean="0"/>
              <a:t>téma : škůdci ovocných dřevin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20230307_1530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428596" y="285728"/>
            <a:ext cx="4038600" cy="3028950"/>
          </a:xfrm>
        </p:spPr>
      </p:pic>
      <p:pic>
        <p:nvPicPr>
          <p:cNvPr id="11" name="Zástupný symbol pro obsah 10" descr="20230307_15445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067307" y="861991"/>
            <a:ext cx="4038600" cy="3028950"/>
          </a:xfrm>
        </p:spPr>
      </p:pic>
      <p:pic>
        <p:nvPicPr>
          <p:cNvPr id="10" name="Zástupný symbol pro obsah 7" descr="20230307_1536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1428728" y="2714620"/>
            <a:ext cx="4857784" cy="364333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20230307_1614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07189" y="1321579"/>
            <a:ext cx="5429288" cy="4071966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57752" y="714356"/>
            <a:ext cx="3829048" cy="5411807"/>
          </a:xfrm>
        </p:spPr>
        <p:txBody>
          <a:bodyPr>
            <a:normAutofit/>
          </a:bodyPr>
          <a:lstStyle/>
          <a:p>
            <a:r>
              <a:rPr lang="cs-CZ" altLang="cs-CZ" dirty="0" smtClean="0"/>
              <a:t>Tvorba rozvrhu a systém suplování</a:t>
            </a:r>
          </a:p>
          <a:p>
            <a:r>
              <a:rPr lang="cs-CZ" altLang="cs-CZ" dirty="0" smtClean="0"/>
              <a:t>Elektronická evidence</a:t>
            </a:r>
          </a:p>
          <a:p>
            <a:pPr lvl="1">
              <a:buFontTx/>
              <a:buChar char="•"/>
            </a:pPr>
            <a:r>
              <a:rPr lang="cs-CZ" altLang="cs-CZ" sz="2600" dirty="0" smtClean="0"/>
              <a:t>docházka</a:t>
            </a:r>
          </a:p>
          <a:p>
            <a:pPr lvl="1">
              <a:buFontTx/>
              <a:buChar char="•"/>
            </a:pPr>
            <a:r>
              <a:rPr lang="cs-CZ" altLang="cs-CZ" sz="2600" dirty="0" smtClean="0"/>
              <a:t>klasifikace</a:t>
            </a:r>
          </a:p>
          <a:p>
            <a:pPr lvl="1">
              <a:buFontTx/>
              <a:buChar char="•"/>
            </a:pPr>
            <a:r>
              <a:rPr lang="cs-CZ" altLang="cs-CZ" sz="2600" dirty="0" smtClean="0"/>
              <a:t>odevzdané práce</a:t>
            </a:r>
          </a:p>
          <a:p>
            <a:pPr lvl="1">
              <a:buFontTx/>
              <a:buChar char="•"/>
            </a:pPr>
            <a:r>
              <a:rPr lang="cs-CZ" altLang="cs-CZ" sz="2600" dirty="0" smtClean="0"/>
              <a:t>organizace individuálních praxí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Stínování činnosti koordinátora zahraniční spolupráce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Téma: </a:t>
            </a:r>
          </a:p>
          <a:p>
            <a:r>
              <a:rPr lang="cs-CZ" dirty="0" smtClean="0"/>
              <a:t>účast v projektech </a:t>
            </a:r>
            <a:r>
              <a:rPr lang="cs-CZ" dirty="0" err="1" smtClean="0"/>
              <a:t>Erasmus</a:t>
            </a:r>
            <a:r>
              <a:rPr lang="cs-CZ" dirty="0" smtClean="0"/>
              <a:t>+ KA2, nové žádosti o grant – ekologie, digitalizace</a:t>
            </a:r>
          </a:p>
          <a:p>
            <a:r>
              <a:rPr lang="cs-CZ" dirty="0" smtClean="0"/>
              <a:t>d</a:t>
            </a:r>
            <a:r>
              <a:rPr lang="cs-CZ" dirty="0" smtClean="0"/>
              <a:t>iskuze se členy týmu zahraniční spolupráce (</a:t>
            </a:r>
            <a:r>
              <a:rPr lang="cs-CZ" dirty="0" err="1" smtClean="0"/>
              <a:t>Ricarda</a:t>
            </a:r>
            <a:r>
              <a:rPr lang="cs-CZ" dirty="0" smtClean="0"/>
              <a:t> </a:t>
            </a:r>
            <a:r>
              <a:rPr lang="cs-CZ" dirty="0" err="1" smtClean="0"/>
              <a:t>Ollerer</a:t>
            </a:r>
            <a:r>
              <a:rPr lang="cs-CZ" dirty="0" smtClean="0"/>
              <a:t>, </a:t>
            </a:r>
            <a:r>
              <a:rPr lang="cs-CZ" dirty="0" err="1" smtClean="0"/>
              <a:t>Mariette</a:t>
            </a:r>
            <a:r>
              <a:rPr lang="cs-CZ" dirty="0" smtClean="0"/>
              <a:t> van </a:t>
            </a:r>
            <a:r>
              <a:rPr lang="cs-CZ" dirty="0" err="1" smtClean="0"/>
              <a:t>Driel</a:t>
            </a:r>
            <a:r>
              <a:rPr lang="cs-CZ" dirty="0" smtClean="0"/>
              <a:t>) </a:t>
            </a:r>
          </a:p>
          <a:p>
            <a:r>
              <a:rPr lang="cs-CZ" dirty="0" smtClean="0"/>
              <a:t>mobility žáků a učitelů – organizace, zprávy účastníků praxí – formy zpracování, smlouvy a certifikace</a:t>
            </a:r>
          </a:p>
          <a:p>
            <a:r>
              <a:rPr lang="cs-CZ" dirty="0" smtClean="0"/>
              <a:t>s</a:t>
            </a:r>
            <a:r>
              <a:rPr lang="cs-CZ" dirty="0" smtClean="0"/>
              <a:t>tážisté z ČZA  - požadavky, CV, motivační dopisy, jazyková a odborná příprava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/>
          <a:lstStyle/>
          <a:p>
            <a:r>
              <a:rPr lang="cs-CZ" dirty="0" err="1" smtClean="0"/>
              <a:t>Langenlois</a:t>
            </a:r>
            <a:endParaRPr lang="cs-CZ" dirty="0"/>
          </a:p>
        </p:txBody>
      </p:sp>
      <p:pic>
        <p:nvPicPr>
          <p:cNvPr id="8" name="Zástupný symbol pro obsah 7" descr="20230307_17285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357686" y="2143116"/>
            <a:ext cx="5143536" cy="3857652"/>
          </a:xfrm>
        </p:spPr>
      </p:pic>
      <p:pic>
        <p:nvPicPr>
          <p:cNvPr id="7" name="Zástupný symbol pro obsah 6" descr="20230307_17274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392942" y="1035827"/>
            <a:ext cx="6000794" cy="4500595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Středa 8.3.2023</a:t>
            </a:r>
            <a:endParaRPr lang="cs-CZ" dirty="0"/>
          </a:p>
        </p:txBody>
      </p:sp>
      <p:pic>
        <p:nvPicPr>
          <p:cNvPr id="5" name="Zástupný symbol pro obsah 4" descr="20230306_1201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410801" y="1768066"/>
            <a:ext cx="5572166" cy="4179125"/>
          </a:xfrm>
        </p:spPr>
      </p:pic>
      <p:pic>
        <p:nvPicPr>
          <p:cNvPr id="6" name="Zástupný symbol pro obsah 5" descr="20230306_1159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063004" y="2080608"/>
            <a:ext cx="5214973" cy="391123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Prohlídka odborných učeben – </a:t>
            </a:r>
            <a:r>
              <a:rPr lang="cs-CZ" smtClean="0"/>
              <a:t>využívání v </a:t>
            </a:r>
            <a:r>
              <a:rPr lang="cs-CZ" dirty="0" smtClean="0"/>
              <a:t>době večerních povinných studijních příprav</a:t>
            </a:r>
          </a:p>
          <a:p>
            <a:r>
              <a:rPr lang="cs-CZ" dirty="0" smtClean="0"/>
              <a:t>Učebna pro povinné doučování – pro neúspěšné žáky za účasti učitele, který doučuje </a:t>
            </a:r>
          </a:p>
          <a:p>
            <a:r>
              <a:rPr lang="cs-CZ" dirty="0" smtClean="0"/>
              <a:t>Zařízení pro tělovýchovné činnosti</a:t>
            </a:r>
            <a:endParaRPr lang="cs-CZ" altLang="cs-CZ" dirty="0" smtClean="0"/>
          </a:p>
          <a:p>
            <a:endParaRPr lang="cs-CZ" dirty="0"/>
          </a:p>
        </p:txBody>
      </p:sp>
      <p:pic>
        <p:nvPicPr>
          <p:cNvPr id="5" name="Zástupný symbol pro obsah 4" descr="20230306_11565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803649" y="1504155"/>
            <a:ext cx="5003801" cy="3752851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Stínování činnosti koordinátora zahraniční spolupráce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Téma: </a:t>
            </a:r>
          </a:p>
          <a:p>
            <a:r>
              <a:rPr lang="cs-CZ" dirty="0" smtClean="0"/>
              <a:t>č</a:t>
            </a:r>
            <a:r>
              <a:rPr lang="cs-CZ" dirty="0" smtClean="0"/>
              <a:t>lenství v mezinárodní organizaci </a:t>
            </a:r>
            <a:r>
              <a:rPr lang="cs-CZ" dirty="0" err="1" smtClean="0"/>
              <a:t>Flornet</a:t>
            </a:r>
            <a:r>
              <a:rPr lang="cs-CZ" dirty="0" smtClean="0"/>
              <a:t>, setkání s účastnicí konference  ve Slovinsku a Norsku</a:t>
            </a:r>
          </a:p>
          <a:p>
            <a:r>
              <a:rPr lang="cs-CZ" dirty="0" smtClean="0"/>
              <a:t>propagace školy a projektů mezinárodní spolupráce – metody a formy</a:t>
            </a:r>
          </a:p>
          <a:p>
            <a:r>
              <a:rPr lang="cs-CZ" dirty="0" smtClean="0"/>
              <a:t>e</a:t>
            </a:r>
            <a:r>
              <a:rPr lang="cs-CZ" dirty="0" smtClean="0"/>
              <a:t>nvironmentální aspekty v činnosti školy a mezinárodních projektech</a:t>
            </a:r>
          </a:p>
          <a:p>
            <a:r>
              <a:rPr lang="cs-CZ" dirty="0" smtClean="0"/>
              <a:t>h</a:t>
            </a:r>
            <a:r>
              <a:rPr lang="cs-CZ" dirty="0" smtClean="0"/>
              <a:t>odnocení spolupráce v projektu </a:t>
            </a:r>
            <a:r>
              <a:rPr lang="cs-CZ" dirty="0" err="1" smtClean="0"/>
              <a:t>G</a:t>
            </a:r>
            <a:r>
              <a:rPr lang="cs-CZ" dirty="0" err="1" smtClean="0"/>
              <a:t>arden</a:t>
            </a:r>
            <a:r>
              <a:rPr lang="cs-CZ" dirty="0" smtClean="0"/>
              <a:t> TIPS</a:t>
            </a:r>
          </a:p>
          <a:p>
            <a:r>
              <a:rPr lang="cs-CZ" dirty="0" smtClean="0"/>
              <a:t>i</a:t>
            </a:r>
            <a:r>
              <a:rPr lang="cs-CZ" dirty="0" smtClean="0"/>
              <a:t>nformace o stáži Pozvaní experti </a:t>
            </a:r>
          </a:p>
          <a:p>
            <a:r>
              <a:rPr lang="cs-CZ" dirty="0" smtClean="0"/>
              <a:t>plán další spolupráce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Neděle 5.3.2023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příjezd</a:t>
            </a:r>
          </a:p>
          <a:p>
            <a:r>
              <a:rPr lang="cs-CZ" dirty="0"/>
              <a:t>p</a:t>
            </a:r>
            <a:r>
              <a:rPr lang="cs-CZ" dirty="0" smtClean="0"/>
              <a:t>řivítání ve </a:t>
            </a:r>
            <a:r>
              <a:rPr lang="cs-CZ" dirty="0" smtClean="0"/>
              <a:t>škole </a:t>
            </a:r>
            <a:r>
              <a:rPr lang="cs-CZ" dirty="0" err="1" smtClean="0"/>
              <a:t>Andreasem</a:t>
            </a:r>
            <a:r>
              <a:rPr lang="cs-CZ" dirty="0" smtClean="0"/>
              <a:t> </a:t>
            </a:r>
            <a:r>
              <a:rPr lang="cs-CZ" dirty="0" err="1" smtClean="0"/>
              <a:t>Kovacem</a:t>
            </a:r>
            <a:endParaRPr lang="cs-CZ" dirty="0" smtClean="0"/>
          </a:p>
          <a:p>
            <a:r>
              <a:rPr lang="cs-CZ" dirty="0" smtClean="0"/>
              <a:t>s</a:t>
            </a:r>
            <a:r>
              <a:rPr lang="cs-CZ" dirty="0" smtClean="0"/>
              <a:t>eznámení s programem stáže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Návštěva</a:t>
            </a:r>
            <a:endParaRPr lang="cs-CZ" dirty="0"/>
          </a:p>
        </p:txBody>
      </p:sp>
      <p:pic>
        <p:nvPicPr>
          <p:cNvPr id="5" name="Zástupný symbol pro obsah 4" descr="20230308_1040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786182" y="1000107"/>
            <a:ext cx="5715040" cy="4286281"/>
          </a:xfrm>
        </p:spPr>
      </p:pic>
      <p:pic>
        <p:nvPicPr>
          <p:cNvPr id="6" name="Zástupný symbol pro obsah 5" descr="20230308_1040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401871" y="1830575"/>
            <a:ext cx="5500727" cy="4125545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20230308_1048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92941" y="892951"/>
            <a:ext cx="5429288" cy="4071966"/>
          </a:xfrm>
        </p:spPr>
      </p:pic>
      <p:pic>
        <p:nvPicPr>
          <p:cNvPr id="9" name="Zástupný symbol pro obsah 8" descr="20230308_1117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210183" y="719115"/>
            <a:ext cx="4038600" cy="3028950"/>
          </a:xfrm>
        </p:spPr>
      </p:pic>
      <p:pic>
        <p:nvPicPr>
          <p:cNvPr id="8" name="Zástupný symbol pro obsah 5" descr="20230308_112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817142" y="3826668"/>
            <a:ext cx="3181344" cy="238600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20230308_10495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428595" y="214290"/>
            <a:ext cx="4762533" cy="3571900"/>
          </a:xfrm>
        </p:spPr>
      </p:pic>
      <p:pic>
        <p:nvPicPr>
          <p:cNvPr id="6" name="Zástupný symbol pro obsah 5" descr="20230308_1101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048121" y="1809739"/>
            <a:ext cx="5334037" cy="4000528"/>
          </a:xfrm>
        </p:spPr>
      </p:pic>
      <p:pic>
        <p:nvPicPr>
          <p:cNvPr id="7" name="Zástupný symbol pro obsah 4" descr="20230308_1136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47658" y="3881441"/>
            <a:ext cx="3048022" cy="228601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6" descr="20230308_1417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285719" y="1142984"/>
            <a:ext cx="4953035" cy="3714776"/>
          </a:xfrm>
        </p:spPr>
      </p:pic>
      <p:pic>
        <p:nvPicPr>
          <p:cNvPr id="6" name="Zástupný symbol pro obsah 9" descr="20230308_1433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405542" y="3309838"/>
            <a:ext cx="2858114" cy="3810819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20230308_1456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964513" y="4107637"/>
            <a:ext cx="3143272" cy="2357454"/>
          </a:xfrm>
        </p:spPr>
      </p:pic>
      <p:pic>
        <p:nvPicPr>
          <p:cNvPr id="9" name="Zástupný symbol pro obsah 8" descr="20230308_15544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495803" y="933429"/>
            <a:ext cx="4038600" cy="3028950"/>
          </a:xfrm>
        </p:spPr>
      </p:pic>
      <p:pic>
        <p:nvPicPr>
          <p:cNvPr id="8" name="Zástupný symbol pro obsah 5" descr="20230308_1509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28595" y="214290"/>
            <a:ext cx="4476781" cy="335758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pro obsah 12" descr="20230308_1653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285719" y="428604"/>
            <a:ext cx="6096043" cy="4572032"/>
          </a:xfrm>
        </p:spPr>
      </p:pic>
      <p:pic>
        <p:nvPicPr>
          <p:cNvPr id="14" name="Zástupný symbol pro obsah 13" descr="20230308_16463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621344" y="3308350"/>
            <a:ext cx="3606831" cy="2705123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Čtvrtek 9.3.2023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</a:t>
            </a:r>
            <a:r>
              <a:rPr lang="cs-CZ" dirty="0" smtClean="0"/>
              <a:t>odnocení stáže</a:t>
            </a:r>
            <a:endParaRPr lang="cs-CZ" dirty="0" smtClean="0"/>
          </a:p>
          <a:p>
            <a:r>
              <a:rPr lang="cs-CZ" dirty="0" smtClean="0"/>
              <a:t>odjezd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Pondělí 6.3.2023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</a:t>
            </a:r>
            <a:r>
              <a:rPr lang="cs-CZ" dirty="0" smtClean="0"/>
              <a:t>odina odborné angličtiny </a:t>
            </a:r>
          </a:p>
          <a:p>
            <a:r>
              <a:rPr lang="cs-CZ" dirty="0"/>
              <a:t>u</a:t>
            </a:r>
            <a:r>
              <a:rPr lang="cs-CZ" dirty="0" smtClean="0"/>
              <a:t>čitelka – RICARDA  ÖLLERER </a:t>
            </a:r>
          </a:p>
          <a:p>
            <a:r>
              <a:rPr lang="cs-CZ" dirty="0"/>
              <a:t>t</a:t>
            </a:r>
            <a:r>
              <a:rPr lang="cs-CZ" dirty="0" smtClean="0"/>
              <a:t>řída BS 3F</a:t>
            </a:r>
          </a:p>
          <a:p>
            <a:r>
              <a:rPr lang="cs-CZ" dirty="0"/>
              <a:t>t</a:t>
            </a:r>
            <a:r>
              <a:rPr lang="cs-CZ" dirty="0" smtClean="0"/>
              <a:t>éma : prezentace žáků firem, ve kterých absolvují svou praxi</a:t>
            </a:r>
          </a:p>
          <a:p>
            <a:r>
              <a:rPr lang="cs-CZ" dirty="0"/>
              <a:t>p</a:t>
            </a:r>
            <a:r>
              <a:rPr lang="cs-CZ" dirty="0" smtClean="0"/>
              <a:t>rezentace tvořena dle zadané osnovy – obsah, slovní zásoba …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20230306_1107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488192" y="988201"/>
            <a:ext cx="6191293" cy="4643470"/>
          </a:xfrm>
        </p:spPr>
      </p:pic>
      <p:pic>
        <p:nvPicPr>
          <p:cNvPr id="8" name="Zástupný symbol pro obsah 7" descr="20230306_1044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190996" y="2095491"/>
            <a:ext cx="5334038" cy="400052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Stínování činnosti koordinátora zahraniční spolupráce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Téma: </a:t>
            </a:r>
          </a:p>
          <a:p>
            <a:r>
              <a:rPr lang="cs-CZ" dirty="0" smtClean="0"/>
              <a:t>účast v projektech </a:t>
            </a:r>
            <a:r>
              <a:rPr lang="cs-CZ" dirty="0" err="1" smtClean="0"/>
              <a:t>Erasmus</a:t>
            </a:r>
            <a:r>
              <a:rPr lang="cs-CZ" dirty="0" smtClean="0"/>
              <a:t>+ </a:t>
            </a:r>
          </a:p>
          <a:p>
            <a:r>
              <a:rPr lang="cs-CZ" dirty="0" smtClean="0"/>
              <a:t>současné mobility žáků a učitelů</a:t>
            </a:r>
          </a:p>
          <a:p>
            <a:r>
              <a:rPr lang="cs-CZ" dirty="0" smtClean="0"/>
              <a:t> přijíždějící studenti a učitelé, </a:t>
            </a:r>
            <a:r>
              <a:rPr lang="cs-CZ" dirty="0" err="1" smtClean="0"/>
              <a:t>mentoring</a:t>
            </a:r>
            <a:endParaRPr lang="cs-CZ" dirty="0" smtClean="0"/>
          </a:p>
          <a:p>
            <a:r>
              <a:rPr lang="cs-CZ" dirty="0" smtClean="0"/>
              <a:t>s</a:t>
            </a:r>
            <a:r>
              <a:rPr lang="cs-CZ" dirty="0" smtClean="0"/>
              <a:t>tážisté z ČZA  </a:t>
            </a:r>
          </a:p>
          <a:p>
            <a:r>
              <a:rPr lang="cs-CZ" dirty="0" err="1" smtClean="0"/>
              <a:t>info</a:t>
            </a:r>
            <a:r>
              <a:rPr lang="cs-CZ" dirty="0" smtClean="0"/>
              <a:t>-</a:t>
            </a:r>
            <a:r>
              <a:rPr lang="cs-CZ" dirty="0" err="1" smtClean="0"/>
              <a:t>sheets</a:t>
            </a:r>
            <a:r>
              <a:rPr lang="cs-CZ" dirty="0" smtClean="0"/>
              <a:t> pro účastníky</a:t>
            </a:r>
            <a:endParaRPr lang="cs-CZ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20230306_1104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714348" y="428604"/>
            <a:ext cx="7691996" cy="576899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20230306_0948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31002" y="988201"/>
            <a:ext cx="4476781" cy="3357586"/>
          </a:xfrm>
        </p:spPr>
      </p:pic>
      <p:pic>
        <p:nvPicPr>
          <p:cNvPr id="8" name="Zástupný symbol pro obsah 7" descr="20230306_1005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3571868" y="2571744"/>
            <a:ext cx="5345669" cy="4009252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</TotalTime>
  <Words>377</Words>
  <Application>Microsoft Office PowerPoint</Application>
  <PresentationFormat>Předvádění na obrazovce (4:3)</PresentationFormat>
  <Paragraphs>72</Paragraphs>
  <Slides>46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7" baseType="lpstr">
      <vt:lpstr>Motiv sady Office</vt:lpstr>
      <vt:lpstr>Projekt „GARDEN TIPS – zahradnictví jako praxe, inspirace, profese“  Erasmus + aktivita - stínování</vt:lpstr>
      <vt:lpstr>Snímek 2</vt:lpstr>
      <vt:lpstr>Snímek 3</vt:lpstr>
      <vt:lpstr>Neděle 5.3.2023</vt:lpstr>
      <vt:lpstr>Pondělí 6.3.2023</vt:lpstr>
      <vt:lpstr>Snímek 6</vt:lpstr>
      <vt:lpstr>Stínování činnosti koordinátora zahraniční spolupráce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Úterý 7.3.2023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Stínování činnosti koordinátora zahraniční spolupráce</vt:lpstr>
      <vt:lpstr>Langenlois</vt:lpstr>
      <vt:lpstr>Středa 8.3.2023</vt:lpstr>
      <vt:lpstr>Snímek 38</vt:lpstr>
      <vt:lpstr>Stínování činnosti koordinátora zahraniční spolupráce</vt:lpstr>
      <vt:lpstr>Návštěva</vt:lpstr>
      <vt:lpstr>Snímek 41</vt:lpstr>
      <vt:lpstr>Snímek 42</vt:lpstr>
      <vt:lpstr>Snímek 43</vt:lpstr>
      <vt:lpstr>Snímek 44</vt:lpstr>
      <vt:lpstr>Snímek 45</vt:lpstr>
      <vt:lpstr>Čtvrtek 9.3.2023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Student</dc:creator>
  <cp:lastModifiedBy>student</cp:lastModifiedBy>
  <cp:revision>29</cp:revision>
  <dcterms:created xsi:type="dcterms:W3CDTF">2023-03-15T11:10:59Z</dcterms:created>
  <dcterms:modified xsi:type="dcterms:W3CDTF">2023-07-11T09:42:46Z</dcterms:modified>
</cp:coreProperties>
</file>