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974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F00F83-7FDE-842A-C295-54663BA59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423" y="1722427"/>
            <a:ext cx="4410720" cy="232840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 sz="3800"/>
              <a:t>Job </a:t>
            </a:r>
            <a:r>
              <a:rPr lang="cs-CZ" sz="3800" err="1"/>
              <a:t>Shadowing</a:t>
            </a:r>
            <a:r>
              <a:rPr lang="cs-CZ" sz="3800"/>
              <a:t> 10/2022</a:t>
            </a:r>
            <a:br>
              <a:rPr lang="cs-CZ" sz="3800"/>
            </a:br>
            <a:r>
              <a:rPr lang="cs-CZ" sz="3800" err="1"/>
              <a:t>Gartenbauschule</a:t>
            </a:r>
            <a:r>
              <a:rPr lang="cs-CZ" sz="3800"/>
              <a:t> </a:t>
            </a:r>
            <a:r>
              <a:rPr lang="cs-CZ" sz="3800" err="1"/>
              <a:t>Langenlois</a:t>
            </a:r>
            <a:endParaRPr lang="cs-CZ" sz="380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30C093-490A-572B-2F8F-B2CBAD826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423" y="4050833"/>
            <a:ext cx="4410720" cy="109689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cs-CZ"/>
              <a:t>Jana Brožová</a:t>
            </a:r>
          </a:p>
          <a:p>
            <a:pPr algn="l">
              <a:lnSpc>
                <a:spcPct val="90000"/>
              </a:lnSpc>
            </a:pPr>
            <a:r>
              <a:rPr lang="cs-CZ"/>
              <a:t>Petr Kristlík</a:t>
            </a:r>
          </a:p>
          <a:p>
            <a:pPr algn="l">
              <a:lnSpc>
                <a:spcPct val="90000"/>
              </a:lnSpc>
            </a:pPr>
            <a:r>
              <a:rPr lang="cs-CZ"/>
              <a:t>ČZA Mělník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90A76F-7FB8-EFA7-7F07-A5F1A243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20" y="835015"/>
            <a:ext cx="3017391" cy="2987218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92A58206-E9F9-E065-57E0-934B5D380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02" y="4325908"/>
            <a:ext cx="3765692" cy="14403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D4C56BF-7FB1-23B6-642C-16B8BD219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626" y="567775"/>
            <a:ext cx="2100128" cy="5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83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B0B3E2-345A-A714-18D6-47478284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212" y="5547360"/>
            <a:ext cx="7039028" cy="116088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Metody praktické výuky práce s kamenem.</a:t>
            </a:r>
          </a:p>
        </p:txBody>
      </p:sp>
      <p:pic>
        <p:nvPicPr>
          <p:cNvPr id="5" name="Zástupný obsah 4" descr="Obsah obrázku vaření, přeplněné, špinavé, koš&#10;&#10;Popis byl vytvořen automaticky">
            <a:extLst>
              <a:ext uri="{FF2B5EF4-FFF2-40B4-BE49-F238E27FC236}">
                <a16:creationId xmlns:a16="http://schemas.microsoft.com/office/drawing/2014/main" id="{8139CA81-78FF-F8E4-FD80-488588035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82480" cy="5446395"/>
          </a:xfrm>
        </p:spPr>
      </p:pic>
    </p:spTree>
    <p:extLst>
      <p:ext uri="{BB962C8B-B14F-4D97-AF65-F5344CB8AC3E}">
        <p14:creationId xmlns:p14="http://schemas.microsoft.com/office/powerpoint/2010/main" val="86692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1CB93DD-299B-8EB0-5C2F-75DEAA806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-38013"/>
            <a:ext cx="10213820" cy="696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2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2FBCBCA0-F607-D484-EE54-A3923DC6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130206"/>
            <a:ext cx="8634810" cy="739806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Témata stínování</a:t>
            </a:r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076908FF-4ABE-A5B2-AEEC-606456F79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863" y="870012"/>
            <a:ext cx="9419208" cy="5699463"/>
          </a:xfrm>
        </p:spPr>
        <p:txBody>
          <a:bodyPr>
            <a:normAutofit/>
          </a:bodyPr>
          <a:lstStyle/>
          <a:p>
            <a:r>
              <a:rPr lang="cs-CZ" sz="3600" b="1" dirty="0"/>
              <a:t>Sadovnictví, zahradní architektura, květinářství, ochrana rostlin, praxe.</a:t>
            </a:r>
          </a:p>
          <a:p>
            <a:r>
              <a:rPr lang="cs-CZ" sz="2800" b="1" dirty="0"/>
              <a:t>Praxe-</a:t>
            </a:r>
            <a:r>
              <a:rPr lang="cs-CZ" sz="2800" dirty="0"/>
              <a:t> zdokonalení odbornosti žáků s důrazem na dodržování zásad ochrany životního prostředí.</a:t>
            </a:r>
          </a:p>
          <a:p>
            <a:r>
              <a:rPr lang="cs-CZ" sz="2800" b="1" dirty="0"/>
              <a:t>Inspirace-</a:t>
            </a:r>
            <a:r>
              <a:rPr lang="cs-CZ" sz="2800" dirty="0"/>
              <a:t> ve zkušenostech partnerské školy při výuce v odborných předmětech.</a:t>
            </a:r>
          </a:p>
          <a:p>
            <a:r>
              <a:rPr lang="cs-CZ" sz="2800" b="1" dirty="0"/>
              <a:t>Profese-</a:t>
            </a:r>
            <a:r>
              <a:rPr lang="cs-CZ" sz="2800" dirty="0"/>
              <a:t> zkvalitnění profesní přípravy žáků v oboru.</a:t>
            </a:r>
          </a:p>
          <a:p>
            <a:r>
              <a:rPr lang="cs-CZ" sz="2800" b="1" dirty="0"/>
              <a:t>Komunikace</a:t>
            </a:r>
            <a:r>
              <a:rPr lang="cs-CZ" sz="2800" dirty="0"/>
              <a:t>- zlepšení komunikačních schopností v cizím odborném jazyce.</a:t>
            </a:r>
          </a:p>
          <a:p>
            <a:r>
              <a:rPr lang="cs-CZ" sz="2800" b="1" dirty="0"/>
              <a:t>Propagace- </a:t>
            </a:r>
            <a:r>
              <a:rPr lang="cs-CZ" sz="2800" dirty="0"/>
              <a:t>zatraktivnit vzdělávání a propagace školy včetně zahraničního partnera.</a:t>
            </a:r>
            <a:endParaRPr lang="cs-CZ" sz="2800" b="1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03004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vizitka&#10;&#10;Popis byl vytvořen automaticky">
            <a:extLst>
              <a:ext uri="{FF2B5EF4-FFF2-40B4-BE49-F238E27FC236}">
                <a16:creationId xmlns:a16="http://schemas.microsoft.com/office/drawing/2014/main" id="{4E43926C-3C8E-02C7-C6F6-20DAF3228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14" r="202" b="16701"/>
          <a:stretch/>
        </p:blipFill>
        <p:spPr>
          <a:xfrm>
            <a:off x="0" y="1584960"/>
            <a:ext cx="6420051" cy="4206240"/>
          </a:xfrm>
          <a:prstGeom prst="rect">
            <a:avLst/>
          </a:prstGeom>
        </p:spPr>
      </p:pic>
      <p:pic>
        <p:nvPicPr>
          <p:cNvPr id="13" name="Obrázek 12" descr="Obsah obrázku exteriér, strom, osoba, obloha&#10;&#10;Popis byl vytvořen automaticky">
            <a:extLst>
              <a:ext uri="{FF2B5EF4-FFF2-40B4-BE49-F238E27FC236}">
                <a16:creationId xmlns:a16="http://schemas.microsoft.com/office/drawing/2014/main" id="{319390E1-FD8A-0634-B151-95CBAE07A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0"/>
            <a:ext cx="6654800" cy="66548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E3F16C-4776-B53A-F0CB-28CD3EE50BB7}"/>
              </a:ext>
            </a:extLst>
          </p:cNvPr>
          <p:cNvSpPr txBox="1"/>
          <p:nvPr/>
        </p:nvSpPr>
        <p:spPr>
          <a:xfrm>
            <a:off x="152400" y="259695"/>
            <a:ext cx="5212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/>
              <a:t>Praxe</a:t>
            </a:r>
          </a:p>
        </p:txBody>
      </p:sp>
    </p:spTree>
    <p:extLst>
      <p:ext uri="{BB962C8B-B14F-4D97-AF65-F5344CB8AC3E}">
        <p14:creationId xmlns:p14="http://schemas.microsoft.com/office/powerpoint/2010/main" val="2784927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exteriér, linkovaný&#10;&#10;Popis byl vytvořen automaticky">
            <a:extLst>
              <a:ext uri="{FF2B5EF4-FFF2-40B4-BE49-F238E27FC236}">
                <a16:creationId xmlns:a16="http://schemas.microsoft.com/office/drawing/2014/main" id="{F874BA0A-7A8E-9851-7D45-F57956EDE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20" y="0"/>
            <a:ext cx="6858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40EE784-D92F-BEEE-848D-2C8AF5EA9356}"/>
              </a:ext>
            </a:extLst>
          </p:cNvPr>
          <p:cNvSpPr txBox="1"/>
          <p:nvPr/>
        </p:nvSpPr>
        <p:spPr>
          <a:xfrm>
            <a:off x="9037320" y="294640"/>
            <a:ext cx="3068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/>
              <a:t>Inspirace</a:t>
            </a:r>
          </a:p>
        </p:txBody>
      </p:sp>
    </p:spTree>
    <p:extLst>
      <p:ext uri="{BB962C8B-B14F-4D97-AF65-F5344CB8AC3E}">
        <p14:creationId xmlns:p14="http://schemas.microsoft.com/office/powerpoint/2010/main" val="414258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950DEE9-4790-4F3D-BB9C-277CE26D1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8B2947D-C69F-4DE5-B778-CA81D2B48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62E9926-3F70-429C-9B4A-968C30AEC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36A49A-07DD-405C-A974-AFBFB8470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4F0DCBA7-F85F-4941-B2B8-77962EAC4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85FA4F41-8776-4057-AAD5-D965AE99E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B88FDBB5-C49A-4F9A-90E5-FEE55A874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611D0489-23DB-49BD-80F9-E97704F64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15C2CFC5-35EA-4855-B56C-83797675D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7727F369-F776-4822-8787-66D11FC5C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121880E-0D03-43F9-A7F6-06704D5D8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3A6A2F3-7113-45D9-B2C7-F97F855E4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Obrázek 2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72D456FF-93C5-C456-E50F-8895853E6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0" y="0"/>
            <a:ext cx="5019040" cy="50190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748D80-4EC3-304B-7EF4-CB88A78E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220" y="116147"/>
            <a:ext cx="6123449" cy="61234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5C1106-0079-A075-1B14-8D4B7B9EA2A2}"/>
              </a:ext>
            </a:extLst>
          </p:cNvPr>
          <p:cNvSpPr txBox="1"/>
          <p:nvPr/>
        </p:nvSpPr>
        <p:spPr>
          <a:xfrm>
            <a:off x="448733" y="5223933"/>
            <a:ext cx="34425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/>
              <a:t>Profese</a:t>
            </a:r>
          </a:p>
        </p:txBody>
      </p:sp>
    </p:spTree>
    <p:extLst>
      <p:ext uri="{BB962C8B-B14F-4D97-AF65-F5344CB8AC3E}">
        <p14:creationId xmlns:p14="http://schemas.microsoft.com/office/powerpoint/2010/main" val="69548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0216E4A-5308-D28F-7BA3-86591091BE6A}"/>
              </a:ext>
            </a:extLst>
          </p:cNvPr>
          <p:cNvSpPr txBox="1"/>
          <p:nvPr/>
        </p:nvSpPr>
        <p:spPr>
          <a:xfrm>
            <a:off x="938953" y="243840"/>
            <a:ext cx="2499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Komunikace</a:t>
            </a:r>
          </a:p>
        </p:txBody>
      </p:sp>
      <p:pic>
        <p:nvPicPr>
          <p:cNvPr id="5" name="Obrázek 4" descr="Obsah obrázku skála, exteriér, obloha, zeď&#10;&#10;Popis byl vytvořen automaticky">
            <a:extLst>
              <a:ext uri="{FF2B5EF4-FFF2-40B4-BE49-F238E27FC236}">
                <a16:creationId xmlns:a16="http://schemas.microsoft.com/office/drawing/2014/main" id="{724B833D-8639-AABA-3008-AB7A9D895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747" y="193040"/>
            <a:ext cx="5879253" cy="4409440"/>
          </a:xfrm>
          <a:prstGeom prst="rect">
            <a:avLst/>
          </a:prstGeom>
        </p:spPr>
      </p:pic>
      <p:pic>
        <p:nvPicPr>
          <p:cNvPr id="11" name="Obrázek 10" descr="Obsah obrázku strom, země, exteriér, rostlina&#10;&#10;Popis byl vytvořen automaticky">
            <a:extLst>
              <a:ext uri="{FF2B5EF4-FFF2-40B4-BE49-F238E27FC236}">
                <a16:creationId xmlns:a16="http://schemas.microsoft.com/office/drawing/2014/main" id="{50D5AA6F-B741-B6B7-B616-732C149B3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39" y="975359"/>
            <a:ext cx="5484707" cy="548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9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, strom, list, kapradina&#10;&#10;Popis byl vytvořen automaticky">
            <a:extLst>
              <a:ext uri="{FF2B5EF4-FFF2-40B4-BE49-F238E27FC236}">
                <a16:creationId xmlns:a16="http://schemas.microsoft.com/office/drawing/2014/main" id="{3F1DFF46-95E9-EE2B-D3B5-CA4441DC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9803CF1-BF23-5664-7D9E-40E107586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5280" y="6426187"/>
            <a:ext cx="1696720" cy="4318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7F8BD3-88A9-77F2-B67A-201EE0BE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1471409"/>
            <a:ext cx="4041140" cy="53865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FBFEE8D-AF99-04FE-2539-9ECDA840B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6426187"/>
            <a:ext cx="1696720" cy="4318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D0615D1-CA3A-72F0-DFEB-B9FF6A080950}"/>
              </a:ext>
            </a:extLst>
          </p:cNvPr>
          <p:cNvSpPr txBox="1"/>
          <p:nvPr/>
        </p:nvSpPr>
        <p:spPr>
          <a:xfrm>
            <a:off x="436880" y="213360"/>
            <a:ext cx="545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Propagace</a:t>
            </a:r>
          </a:p>
        </p:txBody>
      </p:sp>
    </p:spTree>
    <p:extLst>
      <p:ext uri="{BB962C8B-B14F-4D97-AF65-F5344CB8AC3E}">
        <p14:creationId xmlns:p14="http://schemas.microsoft.com/office/powerpoint/2010/main" val="376888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85963B-2B4C-BB44-82CE-8F826C88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500"/>
              <a:t>Průřezové téma:</a:t>
            </a:r>
            <a:br>
              <a:rPr lang="cs-CZ" sz="2500"/>
            </a:br>
            <a:r>
              <a:rPr lang="cs-CZ" sz="2500"/>
              <a:t>Environmentální výchova na partnerské škole.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C6B1A0-AEDD-8027-0C7C-3D826BDF9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r>
              <a:rPr lang="cs-CZ" dirty="0"/>
              <a:t>Biologická ochrana rostlin ve sklenících a v omezené míře i na poli</a:t>
            </a:r>
          </a:p>
          <a:p>
            <a:r>
              <a:rPr lang="cs-CZ" dirty="0"/>
              <a:t>Celá instituce se snaží šetřit vodou v rámci závlahy rostlin – kapková závlaha, senzory vlhkosti, zadržování dešťové vody.</a:t>
            </a:r>
          </a:p>
          <a:p>
            <a:endParaRPr lang="cs-CZ" dirty="0"/>
          </a:p>
        </p:txBody>
      </p:sp>
      <p:pic>
        <p:nvPicPr>
          <p:cNvPr id="5" name="Obrázek 4" descr="Obsah obrázku zelená, rostlina, zelenina&#10;&#10;Popis byl vytvořen automaticky">
            <a:extLst>
              <a:ext uri="{FF2B5EF4-FFF2-40B4-BE49-F238E27FC236}">
                <a16:creationId xmlns:a16="http://schemas.microsoft.com/office/drawing/2014/main" id="{EB48028F-83ED-8C59-B196-7988D2804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47" r="498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7601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</TotalTime>
  <Words>132</Words>
  <Application>Microsoft Office PowerPoint</Application>
  <PresentationFormat>Širokoúhlá obrazovka</PresentationFormat>
  <Paragraphs>20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Fazeta</vt:lpstr>
      <vt:lpstr>Job Shadowing 10/2022 Gartenbauschule Langenlois</vt:lpstr>
      <vt:lpstr>Prezentace aplikace PowerPoint</vt:lpstr>
      <vt:lpstr>Témata stínování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Průřezové téma: Environmentální výchova na partnerské škole.</vt:lpstr>
      <vt:lpstr>Metody praktické výuky práce s kamenem.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Job Shadowing 10/2022 Gartenbauschule Langenlois</dc:title>
  <dc:creator>Kristlík Petr (S-FAPPZ)</dc:creator>
  <cp:lastModifiedBy>Petr Kristlík</cp:lastModifiedBy>
  <cp:revision>1</cp:revision>
  <dcterms:created xsi:type="dcterms:W3CDTF">2023-02-24T15:58:32Z</dcterms:created>
  <dcterms:modified xsi:type="dcterms:W3CDTF">2023-02-24T17:51:06Z</dcterms:modified>
</cp:coreProperties>
</file>