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12192000" cy="6858000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B201-5142-45D5-B818-CDE5C3129468}" type="datetimeFigureOut">
              <a:rPr lang="cs-CZ" smtClean="0"/>
              <a:t>9.6.2023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AC2E-0AA4-4801-942F-84CE999B1E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054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B201-5142-45D5-B818-CDE5C3129468}" type="datetimeFigureOut">
              <a:rPr lang="cs-CZ" smtClean="0"/>
              <a:t>9.6.2023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AC2E-0AA4-4801-942F-84CE999B1E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936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B201-5142-45D5-B818-CDE5C3129468}" type="datetimeFigureOut">
              <a:rPr lang="cs-CZ" smtClean="0"/>
              <a:t>9.6.2023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AC2E-0AA4-4801-942F-84CE999B1E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85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B201-5142-45D5-B818-CDE5C3129468}" type="datetimeFigureOut">
              <a:rPr lang="cs-CZ" smtClean="0"/>
              <a:t>9.6.2023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AC2E-0AA4-4801-942F-84CE999B1E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53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B201-5142-45D5-B818-CDE5C3129468}" type="datetimeFigureOut">
              <a:rPr lang="cs-CZ" smtClean="0"/>
              <a:t>9.6.2023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AC2E-0AA4-4801-942F-84CE999B1E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2244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B201-5142-45D5-B818-CDE5C3129468}" type="datetimeFigureOut">
              <a:rPr lang="cs-CZ" smtClean="0"/>
              <a:t>9.6.2023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AC2E-0AA4-4801-942F-84CE999B1E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7572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B201-5142-45D5-B818-CDE5C3129468}" type="datetimeFigureOut">
              <a:rPr lang="cs-CZ" smtClean="0"/>
              <a:t>9.6.2023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AC2E-0AA4-4801-942F-84CE999B1E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143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B201-5142-45D5-B818-CDE5C3129468}" type="datetimeFigureOut">
              <a:rPr lang="cs-CZ" smtClean="0"/>
              <a:t>9.6.2023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AC2E-0AA4-4801-942F-84CE999B1E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455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B201-5142-45D5-B818-CDE5C3129468}" type="datetimeFigureOut">
              <a:rPr lang="cs-CZ" smtClean="0"/>
              <a:t>9.6.2023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AC2E-0AA4-4801-942F-84CE999B1E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896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B201-5142-45D5-B818-CDE5C3129468}" type="datetimeFigureOut">
              <a:rPr lang="cs-CZ" smtClean="0"/>
              <a:t>9.6.2023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AC2E-0AA4-4801-942F-84CE999B1E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656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B201-5142-45D5-B818-CDE5C3129468}" type="datetimeFigureOut">
              <a:rPr lang="cs-CZ" smtClean="0"/>
              <a:t>9.6.2023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AC2E-0AA4-4801-942F-84CE999B1E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975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1B201-5142-45D5-B818-CDE5C3129468}" type="datetimeFigureOut">
              <a:rPr lang="cs-CZ" smtClean="0"/>
              <a:t>9.6.2023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0AC2E-0AA4-4801-942F-84CE999B1E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2289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Fotoalbum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Vytvořil: studenti Erasmus+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677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ibiscus rosa-sinensis ´Variegata´ Ibišek čínsk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Hibiscus</a:t>
            </a:r>
            <a:r>
              <a:rPr lang="cs-CZ" sz="2400" i="1" dirty="0" smtClean="0">
                <a:solidFill>
                  <a:schemeClr val="bg1"/>
                </a:solidFill>
              </a:rPr>
              <a:t> rosa-</a:t>
            </a:r>
            <a:r>
              <a:rPr lang="cs-CZ" sz="2400" i="1" dirty="0" err="1" smtClean="0">
                <a:solidFill>
                  <a:schemeClr val="bg1"/>
                </a:solidFill>
              </a:rPr>
              <a:t>sinensis</a:t>
            </a:r>
            <a:r>
              <a:rPr lang="cs-CZ" sz="2400" i="1" dirty="0" smtClean="0">
                <a:solidFill>
                  <a:schemeClr val="bg1"/>
                </a:solidFill>
              </a:rPr>
              <a:t> ’</a:t>
            </a:r>
            <a:r>
              <a:rPr lang="cs-CZ" sz="2400" i="1" dirty="0" err="1" smtClean="0">
                <a:solidFill>
                  <a:schemeClr val="bg1"/>
                </a:solidFill>
              </a:rPr>
              <a:t>Variegata</a:t>
            </a:r>
            <a:r>
              <a:rPr lang="cs-CZ" sz="2400" i="1" dirty="0" smtClean="0">
                <a:solidFill>
                  <a:schemeClr val="bg1"/>
                </a:solidFill>
              </a:rPr>
              <a:t>’ </a:t>
            </a:r>
            <a:r>
              <a:rPr lang="cs-CZ" sz="2400" dirty="0" smtClean="0">
                <a:solidFill>
                  <a:schemeClr val="bg1"/>
                </a:solidFill>
              </a:rPr>
              <a:t>Ibišek čínský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9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ibiscus syriacus Ibišek syrsk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Hibiscus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syriacus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Ibišek syrský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7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ydrangea macrophylla Hortenzie velkolistá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38" y="0"/>
            <a:ext cx="75787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Hydrangea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macrophylla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Hortenzie velkolistá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9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uniperus procumbens Jalovec poléhav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Juniperus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procumbens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Jalovec poléhavý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iquidambar styraciflua Ambroň západní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Liquidambar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styraciflua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Ambroň</a:t>
            </a:r>
            <a:r>
              <a:rPr lang="cs-CZ" sz="2400" dirty="0" smtClean="0">
                <a:solidFill>
                  <a:schemeClr val="bg1"/>
                </a:solidFill>
              </a:rPr>
              <a:t> západní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8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inus mugo Borovice kleč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Pinus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mugo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Borovice kleč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7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inus nigra Borovice čern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Pinus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nigra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Borovice černá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64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latanus x hispanica Platan javorolistý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25" y="0"/>
            <a:ext cx="60261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Platanus</a:t>
            </a:r>
            <a:r>
              <a:rPr lang="cs-CZ" sz="2400" i="1" dirty="0" smtClean="0">
                <a:solidFill>
                  <a:schemeClr val="bg1"/>
                </a:solidFill>
              </a:rPr>
              <a:t> × </a:t>
            </a:r>
            <a:r>
              <a:rPr lang="cs-CZ" sz="2400" i="1" dirty="0" err="1" smtClean="0">
                <a:solidFill>
                  <a:schemeClr val="bg1"/>
                </a:solidFill>
              </a:rPr>
              <a:t>hispanica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Platan javorolistý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6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pulus tremula Topol osik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38" y="0"/>
            <a:ext cx="63595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Populus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tremula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Topol osika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3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lchemilla mollis Kontryhel měkk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0"/>
            <a:ext cx="8951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Alchemilla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mollis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Kontryhel měkký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9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ctinidia deliciosa Aktinidie lahodn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63" y="0"/>
            <a:ext cx="80914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Actinidia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deliciosa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Aktinidie</a:t>
            </a:r>
            <a:r>
              <a:rPr lang="cs-CZ" sz="2400" dirty="0" smtClean="0">
                <a:solidFill>
                  <a:schemeClr val="bg1"/>
                </a:solidFill>
              </a:rPr>
              <a:t> lahodná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rtemisia abrotanum Pelyněk brota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0"/>
            <a:ext cx="99853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Artemisia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abrotanum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Pelyněk brotan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7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gonia Rex ´Fedor´ Begónie královsk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Begonia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Rex</a:t>
            </a:r>
            <a:r>
              <a:rPr lang="cs-CZ" sz="2400" i="1" dirty="0" smtClean="0">
                <a:solidFill>
                  <a:schemeClr val="bg1"/>
                </a:solidFill>
              </a:rPr>
              <a:t> ’Fedor’ </a:t>
            </a:r>
            <a:r>
              <a:rPr lang="cs-CZ" sz="2400" dirty="0" smtClean="0">
                <a:solidFill>
                  <a:schemeClr val="bg1"/>
                </a:solidFill>
              </a:rPr>
              <a:t>Begónie královská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2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gonia Rex´Merry Christmas´ Begónie královsk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Begonia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Rex</a:t>
            </a:r>
            <a:r>
              <a:rPr lang="cs-CZ" sz="2400" i="1" dirty="0" smtClean="0">
                <a:solidFill>
                  <a:schemeClr val="bg1"/>
                </a:solidFill>
              </a:rPr>
              <a:t> ’</a:t>
            </a:r>
            <a:r>
              <a:rPr lang="cs-CZ" sz="2400" i="1" dirty="0" err="1" smtClean="0">
                <a:solidFill>
                  <a:schemeClr val="bg1"/>
                </a:solidFill>
              </a:rPr>
              <a:t>Merry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Christmas</a:t>
            </a:r>
            <a:r>
              <a:rPr lang="cs-CZ" sz="2400" i="1" dirty="0" smtClean="0">
                <a:solidFill>
                  <a:schemeClr val="bg1"/>
                </a:solidFill>
              </a:rPr>
              <a:t>’ </a:t>
            </a:r>
            <a:r>
              <a:rPr lang="cs-CZ" sz="2400" dirty="0" smtClean="0">
                <a:solidFill>
                  <a:schemeClr val="bg1"/>
                </a:solidFill>
              </a:rPr>
              <a:t>Begónie královská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idens ferulifolia Dvouzubec prutolist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" y="0"/>
            <a:ext cx="9893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Bidens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ferulifolia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Dvouzubec </a:t>
            </a:r>
            <a:r>
              <a:rPr lang="cs-CZ" sz="2400" dirty="0" err="1" smtClean="0">
                <a:solidFill>
                  <a:schemeClr val="bg1"/>
                </a:solidFill>
              </a:rPr>
              <a:t>prutolistý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lamintha nepeta Marulka šantovit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12192000" cy="64627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Calamintha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nepeta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Marulka </a:t>
            </a:r>
            <a:r>
              <a:rPr lang="cs-CZ" sz="2400" dirty="0" err="1" smtClean="0">
                <a:solidFill>
                  <a:schemeClr val="bg1"/>
                </a:solidFill>
              </a:rPr>
              <a:t>šantovitá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3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odiaeum variegatum Krot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63" y="0"/>
            <a:ext cx="49164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Codiaeum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variegatum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Kroton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6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oleus blumei ´Victorian Ruffles´ Pochvatec šišákovit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Coleus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blumei</a:t>
            </a:r>
            <a:r>
              <a:rPr lang="cs-CZ" sz="2400" i="1" dirty="0" smtClean="0">
                <a:solidFill>
                  <a:schemeClr val="bg1"/>
                </a:solidFill>
              </a:rPr>
              <a:t> ’</a:t>
            </a:r>
            <a:r>
              <a:rPr lang="cs-CZ" sz="2400" i="1" dirty="0" err="1" smtClean="0">
                <a:solidFill>
                  <a:schemeClr val="bg1"/>
                </a:solidFill>
              </a:rPr>
              <a:t>Victorian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Ruffles</a:t>
            </a:r>
            <a:r>
              <a:rPr lang="cs-CZ" sz="2400" i="1" dirty="0" smtClean="0">
                <a:solidFill>
                  <a:schemeClr val="bg1"/>
                </a:solidFill>
              </a:rPr>
              <a:t>’ </a:t>
            </a:r>
            <a:r>
              <a:rPr lang="cs-CZ" sz="2400" dirty="0" err="1" smtClean="0">
                <a:solidFill>
                  <a:schemeClr val="bg1"/>
                </a:solidFill>
              </a:rPr>
              <a:t>Pochvatec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šišákovitý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6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oleus blumei Pochvatec šišákovit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Coleus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blumei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Pochvatec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šišákovitý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8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ichondra argentea ´Silver falls´ Dichondra stříbrn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8" y="0"/>
            <a:ext cx="104489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Dichondra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argentea</a:t>
            </a:r>
            <a:r>
              <a:rPr lang="cs-CZ" sz="2400" i="1" dirty="0" smtClean="0">
                <a:solidFill>
                  <a:schemeClr val="bg1"/>
                </a:solidFill>
              </a:rPr>
              <a:t> ’Silver </a:t>
            </a:r>
            <a:r>
              <a:rPr lang="cs-CZ" sz="2400" i="1" dirty="0" err="1" smtClean="0">
                <a:solidFill>
                  <a:schemeClr val="bg1"/>
                </a:solidFill>
              </a:rPr>
              <a:t>falls</a:t>
            </a:r>
            <a:r>
              <a:rPr lang="cs-CZ" sz="2400" i="1" dirty="0" smtClean="0">
                <a:solidFill>
                  <a:schemeClr val="bg1"/>
                </a:solidFill>
              </a:rPr>
              <a:t>’ </a:t>
            </a:r>
            <a:r>
              <a:rPr lang="cs-CZ" sz="2400" dirty="0" err="1" smtClean="0">
                <a:solidFill>
                  <a:schemeClr val="bg1"/>
                </a:solidFill>
              </a:rPr>
              <a:t>Dichondra</a:t>
            </a:r>
            <a:r>
              <a:rPr lang="cs-CZ" sz="2400" dirty="0" smtClean="0">
                <a:solidFill>
                  <a:schemeClr val="bg1"/>
                </a:solidFill>
              </a:rPr>
              <a:t> stříbrná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5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chinacea purpurea ´Green Edge´ Třapatka nachov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Echinacea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purpurea</a:t>
            </a:r>
            <a:r>
              <a:rPr lang="cs-CZ" sz="2400" i="1" dirty="0" smtClean="0">
                <a:solidFill>
                  <a:schemeClr val="bg1"/>
                </a:solidFill>
              </a:rPr>
              <a:t> ’Green </a:t>
            </a:r>
            <a:r>
              <a:rPr lang="cs-CZ" sz="2400" i="1" dirty="0" err="1" smtClean="0">
                <a:solidFill>
                  <a:schemeClr val="bg1"/>
                </a:solidFill>
              </a:rPr>
              <a:t>Edge</a:t>
            </a:r>
            <a:r>
              <a:rPr lang="cs-CZ" sz="2400" i="1" dirty="0" smtClean="0">
                <a:solidFill>
                  <a:schemeClr val="bg1"/>
                </a:solidFill>
              </a:rPr>
              <a:t>’ </a:t>
            </a:r>
            <a:r>
              <a:rPr lang="cs-CZ" sz="2400" dirty="0" smtClean="0">
                <a:solidFill>
                  <a:schemeClr val="bg1"/>
                </a:solidFill>
              </a:rPr>
              <a:t>Třapatka nachová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3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ugainvillea glabra Bugenvilea lys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13" y="0"/>
            <a:ext cx="589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Bougainvillea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glabra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Bugenvilea</a:t>
            </a:r>
            <a:r>
              <a:rPr lang="cs-CZ" sz="2400" dirty="0" smtClean="0">
                <a:solidFill>
                  <a:schemeClr val="bg1"/>
                </a:solidFill>
              </a:rPr>
              <a:t> lysá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9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uphorbia myrsinites Pryšec myrtovit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Euphorbia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myrsinites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Pryšec myrtovitý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1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estuca glauca ´Eljahl blue´ Kostřava stříbrn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Festuca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glauca</a:t>
            </a:r>
            <a:r>
              <a:rPr lang="cs-CZ" sz="2400" i="1" dirty="0" smtClean="0">
                <a:solidFill>
                  <a:schemeClr val="bg1"/>
                </a:solidFill>
              </a:rPr>
              <a:t> ’</a:t>
            </a:r>
            <a:r>
              <a:rPr lang="cs-CZ" sz="2400" i="1" dirty="0" err="1" smtClean="0">
                <a:solidFill>
                  <a:schemeClr val="bg1"/>
                </a:solidFill>
              </a:rPr>
              <a:t>Eljahl</a:t>
            </a:r>
            <a:r>
              <a:rPr lang="cs-CZ" sz="2400" i="1" dirty="0" smtClean="0">
                <a:solidFill>
                  <a:schemeClr val="bg1"/>
                </a:solidFill>
              </a:rPr>
              <a:t> blue’ </a:t>
            </a:r>
            <a:r>
              <a:rPr lang="cs-CZ" sz="2400" dirty="0" smtClean="0">
                <a:solidFill>
                  <a:schemeClr val="bg1"/>
                </a:solidFill>
              </a:rPr>
              <a:t>Kostřava stříbrná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6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eranium cantabrigiense Kakost kantabrijsk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" y="0"/>
            <a:ext cx="112823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Geranium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cantabrigiense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Kakost </a:t>
            </a:r>
            <a:r>
              <a:rPr lang="cs-CZ" sz="2400" dirty="0" err="1" smtClean="0">
                <a:solidFill>
                  <a:schemeClr val="bg1"/>
                </a:solidFill>
              </a:rPr>
              <a:t>kantabrijský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4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eranium macrorhizum Kakost oddenkat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0"/>
            <a:ext cx="96250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Geranium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macrorhizum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Kakost oddenkatý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1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elichrysum italicum Smil italsk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0"/>
            <a:ext cx="94297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Helichrysum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italicum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Smil italský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patiens hawkeri Netýkavka Hawkerov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Impatiens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hawkeri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Netýkavka </a:t>
            </a:r>
            <a:r>
              <a:rPr lang="cs-CZ" sz="2400" dirty="0" err="1" smtClean="0">
                <a:solidFill>
                  <a:schemeClr val="bg1"/>
                </a:solidFill>
              </a:rPr>
              <a:t>Hawkerova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2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antana camara Libora měnivá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7618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Lantana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camara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Libora měnivá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01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avandula angustifolia Levandule lékařsk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0"/>
            <a:ext cx="8951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Lavandula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angustifolia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Levandule lékařská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5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onstera deliciosa ´Variegatum´ Monstera skvostná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0"/>
            <a:ext cx="6045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2400" i="1" dirty="0" smtClean="0">
                <a:solidFill>
                  <a:schemeClr val="bg1"/>
                </a:solidFill>
              </a:rPr>
              <a:t>Monstera deliciosa </a:t>
            </a:r>
            <a:r>
              <a:rPr lang="cs-CZ" sz="2400" i="1" dirty="0" smtClean="0">
                <a:solidFill>
                  <a:schemeClr val="bg1"/>
                </a:solidFill>
              </a:rPr>
              <a:t>’</a:t>
            </a:r>
            <a:r>
              <a:rPr lang="sv-SE" sz="2400" i="1" dirty="0" smtClean="0">
                <a:solidFill>
                  <a:schemeClr val="bg1"/>
                </a:solidFill>
              </a:rPr>
              <a:t>Variegatum</a:t>
            </a:r>
            <a:r>
              <a:rPr lang="cs-CZ" sz="2400" i="1" dirty="0" smtClean="0">
                <a:solidFill>
                  <a:schemeClr val="bg1"/>
                </a:solidFill>
              </a:rPr>
              <a:t>’</a:t>
            </a:r>
            <a:r>
              <a:rPr lang="sv-SE" sz="2400" i="1" dirty="0" smtClean="0">
                <a:solidFill>
                  <a:schemeClr val="bg1"/>
                </a:solidFill>
              </a:rPr>
              <a:t> </a:t>
            </a:r>
            <a:r>
              <a:rPr lang="sv-SE" sz="2400" dirty="0" smtClean="0">
                <a:solidFill>
                  <a:schemeClr val="bg1"/>
                </a:solidFill>
              </a:rPr>
              <a:t>Monstera skvostná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1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epeta x faassenii Šanta zkřížen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88" y="0"/>
            <a:ext cx="94710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Nepeta</a:t>
            </a:r>
            <a:r>
              <a:rPr lang="cs-CZ" sz="2400" i="1" dirty="0" smtClean="0">
                <a:solidFill>
                  <a:schemeClr val="bg1"/>
                </a:solidFill>
              </a:rPr>
              <a:t> × </a:t>
            </a:r>
            <a:r>
              <a:rPr lang="cs-CZ" sz="2400" i="1" dirty="0" err="1" smtClean="0">
                <a:solidFill>
                  <a:schemeClr val="bg1"/>
                </a:solidFill>
              </a:rPr>
              <a:t>faassenii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Šanta zkřížená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6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rugmansia suaveolens Andělské trumpety - Brugmansi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Brugmansia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suaveolens</a:t>
            </a:r>
            <a:r>
              <a:rPr lang="cs-CZ" sz="2400" dirty="0" smtClean="0">
                <a:solidFill>
                  <a:schemeClr val="bg1"/>
                </a:solidFill>
              </a:rPr>
              <a:t> Andělské trumpety - </a:t>
            </a:r>
            <a:r>
              <a:rPr lang="cs-CZ" sz="2400" dirty="0" err="1" smtClean="0">
                <a:solidFill>
                  <a:schemeClr val="bg1"/>
                </a:solidFill>
              </a:rPr>
              <a:t>Brugmansie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6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steospermum ecklonis Dvoutvárk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Osteospermum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ecklonis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Dvoutvárka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6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alvia officinalis_common sage Šalvěj lékařsk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0"/>
            <a:ext cx="8915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/>
                </a:solidFill>
              </a:rPr>
              <a:t>Salvia </a:t>
            </a:r>
            <a:r>
              <a:rPr lang="en-US" sz="2400" i="1" dirty="0" err="1" smtClean="0">
                <a:solidFill>
                  <a:schemeClr val="bg1"/>
                </a:solidFill>
              </a:rPr>
              <a:t>officinalis_common</a:t>
            </a:r>
            <a:r>
              <a:rPr lang="en-US" sz="2400" i="1" dirty="0" smtClean="0">
                <a:solidFill>
                  <a:schemeClr val="bg1"/>
                </a:solidFill>
              </a:rPr>
              <a:t> sage </a:t>
            </a:r>
            <a:r>
              <a:rPr lang="en-US" sz="2400" dirty="0" err="1" smtClean="0">
                <a:solidFill>
                  <a:schemeClr val="bg1"/>
                </a:solidFill>
              </a:rPr>
              <a:t>Šalvěj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lékařská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6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radescantia pallida Podeňk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Tradescantia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pallida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Podeňka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0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Wedelia trilobata Wedelie trojlaločn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7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Wedelia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trilobata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Wedelie</a:t>
            </a:r>
            <a:r>
              <a:rPr lang="cs-CZ" sz="2400" dirty="0" smtClean="0">
                <a:solidFill>
                  <a:schemeClr val="bg1"/>
                </a:solidFill>
              </a:rPr>
              <a:t> trojlaločná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Yucca filamentosa Juka vláknit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0"/>
            <a:ext cx="7340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Yucca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filamentosa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Juka vláknitá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9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ucuba japonica - aukuba japonská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Aucuba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japonica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aukuba japonská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4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llis perenis - sedmikráska chudobk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Bellis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perenis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sedmikráska chudobka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7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istus x lenis - cist Grayswood pink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3" y="0"/>
            <a:ext cx="5132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/>
                </a:solidFill>
              </a:rPr>
              <a:t>Cistus </a:t>
            </a:r>
            <a:r>
              <a:rPr lang="cs-CZ" sz="2400" i="1" dirty="0" smtClean="0">
                <a:solidFill>
                  <a:schemeClr val="bg1"/>
                </a:solidFill>
              </a:rPr>
              <a:t>×</a:t>
            </a:r>
            <a:r>
              <a:rPr lang="en-US" sz="2400" i="1" dirty="0" smtClean="0">
                <a:solidFill>
                  <a:schemeClr val="bg1"/>
                </a:solidFill>
              </a:rPr>
              <a:t> lenis </a:t>
            </a:r>
            <a:r>
              <a:rPr lang="en-US" sz="2400" dirty="0" smtClean="0">
                <a:solidFill>
                  <a:schemeClr val="bg1"/>
                </a:solidFill>
              </a:rPr>
              <a:t>cist </a:t>
            </a:r>
            <a:r>
              <a:rPr lang="en-US" sz="2400" dirty="0" err="1" smtClean="0">
                <a:solidFill>
                  <a:schemeClr val="bg1"/>
                </a:solidFill>
              </a:rPr>
              <a:t>Grayswood</a:t>
            </a:r>
            <a:r>
              <a:rPr lang="en-US" sz="2400" dirty="0" smtClean="0">
                <a:solidFill>
                  <a:schemeClr val="bg1"/>
                </a:solidFill>
              </a:rPr>
              <a:t> pink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uphorbia amygladoides ssp. robbiae - pryšec mandloňovit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3" y="0"/>
            <a:ext cx="5132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Euphorbia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amygladoides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ssp</a:t>
            </a:r>
            <a:r>
              <a:rPr lang="cs-CZ" sz="2400" i="1" dirty="0" smtClean="0">
                <a:solidFill>
                  <a:schemeClr val="bg1"/>
                </a:solidFill>
              </a:rPr>
              <a:t>. </a:t>
            </a:r>
            <a:r>
              <a:rPr lang="cs-CZ" sz="2400" i="1" dirty="0" err="1" smtClean="0">
                <a:solidFill>
                  <a:schemeClr val="bg1"/>
                </a:solidFill>
              </a:rPr>
              <a:t>robbiae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pryšec </a:t>
            </a:r>
            <a:r>
              <a:rPr lang="cs-CZ" sz="2400" dirty="0" err="1" smtClean="0">
                <a:solidFill>
                  <a:schemeClr val="bg1"/>
                </a:solidFill>
              </a:rPr>
              <a:t>mandloňovitý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4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ritillaria imperialis - řebčík královský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Fritillaria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imperialis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řebčík královský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4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uxus sempervirens Zimostráz vždyzelen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0"/>
            <a:ext cx="98536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smtClean="0">
                <a:solidFill>
                  <a:schemeClr val="bg1"/>
                </a:solidFill>
              </a:rPr>
              <a:t>Buxus </a:t>
            </a:r>
            <a:r>
              <a:rPr lang="cs-CZ" sz="2400" i="1" dirty="0" err="1" smtClean="0">
                <a:solidFill>
                  <a:schemeClr val="bg1"/>
                </a:solidFill>
              </a:rPr>
              <a:t>sempervirens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Zimostráz vždyzelený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7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erbera jamesonii - gerbera Jamesonov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smtClean="0">
                <a:solidFill>
                  <a:schemeClr val="bg1"/>
                </a:solidFill>
              </a:rPr>
              <a:t>Gerbera </a:t>
            </a:r>
            <a:r>
              <a:rPr lang="cs-CZ" sz="2400" i="1" dirty="0" err="1" smtClean="0">
                <a:solidFill>
                  <a:schemeClr val="bg1"/>
                </a:solidFill>
              </a:rPr>
              <a:t>jamesonii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gerbera </a:t>
            </a:r>
            <a:r>
              <a:rPr lang="cs-CZ" sz="2400" dirty="0" err="1" smtClean="0">
                <a:solidFill>
                  <a:schemeClr val="bg1"/>
                </a:solidFill>
              </a:rPr>
              <a:t>Jamesonova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9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elleborus orientale - čemeřice východníHeuchera american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3" y="0"/>
            <a:ext cx="5132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Helleborus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orientale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čemeřice východní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3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euchera americana- dlužicha americká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Heuchera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americana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dlužicha americká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6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ydrangea macrophylla - hortenzie velkolistá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Hydrangea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macrophylla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hortenzie velkolistá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78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erria japonica - zákula japonsk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3" y="0"/>
            <a:ext cx="5132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Kerria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japonica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zákula japonská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uscari botryoides - modřenec širolistý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Muscari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botryoides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modřenec širolistý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3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umonaria saccharta - plicník skvrnitý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Pumonaria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saccharta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plicník skvrnitý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4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osmarinus officinalis - rozmarýn lékařsk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3" y="0"/>
            <a:ext cx="5132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Rosmarinus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officinalis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rozmarýn lékařský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4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alix helvetica - vrba švýcarsk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3" y="0"/>
            <a:ext cx="5132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Salix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helvetica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vrba švýcarská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2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axifraga x arendsii - lomikámen Ardensinův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3" y="0"/>
            <a:ext cx="5132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Saxifraga</a:t>
            </a:r>
            <a:r>
              <a:rPr lang="cs-CZ" sz="2400" i="1" dirty="0" smtClean="0">
                <a:solidFill>
                  <a:schemeClr val="bg1"/>
                </a:solidFill>
              </a:rPr>
              <a:t> × </a:t>
            </a:r>
            <a:r>
              <a:rPr lang="cs-CZ" sz="2400" i="1" dirty="0" err="1" smtClean="0">
                <a:solidFill>
                  <a:schemeClr val="bg1"/>
                </a:solidFill>
              </a:rPr>
              <a:t>arendsii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lomikámen </a:t>
            </a:r>
            <a:r>
              <a:rPr lang="cs-CZ" sz="2400" dirty="0" err="1" smtClean="0">
                <a:solidFill>
                  <a:schemeClr val="bg1"/>
                </a:solidFill>
              </a:rPr>
              <a:t>Ardensinův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4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pinus betulus Habr obecn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75" y="0"/>
            <a:ext cx="9264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Carpinus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betulus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Habr obecný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4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mpervivens x hybridy - netřesk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Sempervivens</a:t>
            </a:r>
            <a:r>
              <a:rPr lang="cs-CZ" sz="2400" i="1" dirty="0" smtClean="0">
                <a:solidFill>
                  <a:schemeClr val="bg1"/>
                </a:solidFill>
              </a:rPr>
              <a:t> × hybridy </a:t>
            </a:r>
            <a:r>
              <a:rPr lang="cs-CZ" sz="2400" dirty="0" smtClean="0">
                <a:solidFill>
                  <a:schemeClr val="bg1"/>
                </a:solidFill>
              </a:rPr>
              <a:t>- netřesk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7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sleria heufleriana - pěchava Heuflerov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3" y="0"/>
            <a:ext cx="5132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Sesleria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heufleriana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pěchava </a:t>
            </a:r>
            <a:r>
              <a:rPr lang="cs-CZ" sz="2400" dirty="0" err="1" smtClean="0">
                <a:solidFill>
                  <a:schemeClr val="bg1"/>
                </a:solidFill>
              </a:rPr>
              <a:t>Heuflerova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6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axus baccata - tis červen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3" y="0"/>
            <a:ext cx="5132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Taxus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baccata</a:t>
            </a:r>
            <a:r>
              <a:rPr lang="cs-CZ" sz="2400" dirty="0" smtClean="0">
                <a:solidFill>
                  <a:schemeClr val="bg1"/>
                </a:solidFill>
              </a:rPr>
              <a:t> tis červený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0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Waldsteinia ternata - mochnička trojčetná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Waldsteinia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ternata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mochnička trojčetná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ornus controversa Svída pochybná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Cornus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controversa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Svída pochybná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4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icus carica Fíkovník smokvoň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0"/>
            <a:ext cx="60372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err="1" smtClean="0">
                <a:solidFill>
                  <a:schemeClr val="bg1"/>
                </a:solidFill>
              </a:rPr>
              <a:t>Ficus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i="1" dirty="0" err="1" smtClean="0">
                <a:solidFill>
                  <a:schemeClr val="bg1"/>
                </a:solidFill>
              </a:rPr>
              <a:t>carica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Fíkovník smokvoň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4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inkgo biloba Jinan dvoulaločn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52534" y="6253365"/>
            <a:ext cx="761733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 smtClean="0">
                <a:solidFill>
                  <a:schemeClr val="bg1"/>
                </a:solidFill>
              </a:rPr>
              <a:t>Ginkgo </a:t>
            </a:r>
            <a:r>
              <a:rPr lang="cs-CZ" sz="2400" i="1" dirty="0" err="1" smtClean="0">
                <a:solidFill>
                  <a:schemeClr val="bg1"/>
                </a:solidFill>
              </a:rPr>
              <a:t>biloba</a:t>
            </a:r>
            <a:r>
              <a:rPr lang="cs-CZ" sz="2400" i="1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Jinan dvoulaločný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14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285</Words>
  <Application>Microsoft Office PowerPoint</Application>
  <PresentationFormat>Širokoúhlá obrazovka</PresentationFormat>
  <Paragraphs>64</Paragraphs>
  <Slides>63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Motiv Office</vt:lpstr>
      <vt:lpstr>Fotoalbum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Admin</dc:creator>
  <cp:lastModifiedBy>Admin</cp:lastModifiedBy>
  <cp:revision>7</cp:revision>
  <dcterms:created xsi:type="dcterms:W3CDTF">2023-06-09T09:19:12Z</dcterms:created>
  <dcterms:modified xsi:type="dcterms:W3CDTF">2023-06-09T10:25:53Z</dcterms:modified>
</cp:coreProperties>
</file>