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7" r:id="rId17"/>
    <p:sldId id="286" r:id="rId1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79" d="100"/>
          <a:sy n="79" d="100"/>
        </p:scale>
        <p:origin x="-90" y="-10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82DEC-0164-48B3-A483-A4C98527B5CA}" type="datetimeFigureOut">
              <a:rPr lang="cs-CZ" smtClean="0"/>
              <a:pPr/>
              <a:t>20.06.2023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73898-5596-48A9-B412-B1347A20493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1410910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82DEC-0164-48B3-A483-A4C98527B5CA}" type="datetimeFigureOut">
              <a:rPr lang="cs-CZ" smtClean="0"/>
              <a:pPr/>
              <a:t>20.06.2023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73898-5596-48A9-B412-B1347A20493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819100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82DEC-0164-48B3-A483-A4C98527B5CA}" type="datetimeFigureOut">
              <a:rPr lang="cs-CZ" smtClean="0"/>
              <a:pPr/>
              <a:t>20.06.2023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73898-5596-48A9-B412-B1347A20493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958766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82DEC-0164-48B3-A483-A4C98527B5CA}" type="datetimeFigureOut">
              <a:rPr lang="cs-CZ" smtClean="0"/>
              <a:pPr/>
              <a:t>20.06.2023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73898-5596-48A9-B412-B1347A20493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944741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82DEC-0164-48B3-A483-A4C98527B5CA}" type="datetimeFigureOut">
              <a:rPr lang="cs-CZ" smtClean="0"/>
              <a:pPr/>
              <a:t>20.06.2023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73898-5596-48A9-B412-B1347A20493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813568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82DEC-0164-48B3-A483-A4C98527B5CA}" type="datetimeFigureOut">
              <a:rPr lang="cs-CZ" smtClean="0"/>
              <a:pPr/>
              <a:t>20.06.2023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73898-5596-48A9-B412-B1347A20493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1843921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82DEC-0164-48B3-A483-A4C98527B5CA}" type="datetimeFigureOut">
              <a:rPr lang="cs-CZ" smtClean="0"/>
              <a:pPr/>
              <a:t>20.06.2023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73898-5596-48A9-B412-B1347A20493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870345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82DEC-0164-48B3-A483-A4C98527B5CA}" type="datetimeFigureOut">
              <a:rPr lang="cs-CZ" smtClean="0"/>
              <a:pPr/>
              <a:t>20.06.2023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73898-5596-48A9-B412-B1347A20493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499270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82DEC-0164-48B3-A483-A4C98527B5CA}" type="datetimeFigureOut">
              <a:rPr lang="cs-CZ" smtClean="0"/>
              <a:pPr/>
              <a:t>20.06.2023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73898-5596-48A9-B412-B1347A20493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944067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82DEC-0164-48B3-A483-A4C98527B5CA}" type="datetimeFigureOut">
              <a:rPr lang="cs-CZ" smtClean="0"/>
              <a:pPr/>
              <a:t>20.06.2023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73898-5596-48A9-B412-B1347A20493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043277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82DEC-0164-48B3-A483-A4C98527B5CA}" type="datetimeFigureOut">
              <a:rPr lang="cs-CZ" smtClean="0"/>
              <a:pPr/>
              <a:t>20.06.2023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73898-5596-48A9-B412-B1347A20493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662314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682DEC-0164-48B3-A483-A4C98527B5CA}" type="datetimeFigureOut">
              <a:rPr lang="cs-CZ" smtClean="0"/>
              <a:pPr/>
              <a:t>20.06.2023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73898-5596-48A9-B412-B1347A20493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762995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Relationship Id="rId9" Type="http://schemas.openxmlformats.org/officeDocument/2006/relationships/image" Target="../media/image8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4347" cy="6856682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LANGENLOIS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Rakousko – 2. skupina – 7.-20.5.2023</a:t>
            </a:r>
          </a:p>
          <a:p>
            <a:r>
              <a:rPr lang="cs-CZ" dirty="0" smtClean="0"/>
              <a:t>ERASMUS+ </a:t>
            </a:r>
            <a:r>
              <a:rPr lang="cs-CZ" dirty="0" smtClean="0"/>
              <a:t>projekt </a:t>
            </a:r>
            <a:r>
              <a:rPr lang="cs-CZ" dirty="0" err="1" smtClean="0"/>
              <a:t>Garden</a:t>
            </a:r>
            <a:r>
              <a:rPr lang="cs-CZ" dirty="0" smtClean="0"/>
              <a:t> TIPS</a:t>
            </a:r>
            <a:endParaRPr lang="cs-CZ" dirty="0" smtClean="0"/>
          </a:p>
          <a:p>
            <a:r>
              <a:rPr lang="cs-CZ" dirty="0" smtClean="0"/>
              <a:t>Kateřina Zábranská, Michaela Zedníčková</a:t>
            </a:r>
            <a:endParaRPr lang="cs-CZ" dirty="0"/>
          </a:p>
          <a:p>
            <a:endParaRPr lang="cs-CZ" dirty="0"/>
          </a:p>
        </p:txBody>
      </p:sp>
      <p:pic>
        <p:nvPicPr>
          <p:cNvPr id="5" name="Obrázek 4" descr="G:\A ERA+2021\Loga EU\CS V Financováno Evropskou unií_POS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62638" y="3570371"/>
            <a:ext cx="1247775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969638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 Den 15.5. 2023</a:t>
            </a:r>
            <a:endParaRPr lang="cs-CZ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Likvidace cibulovin</a:t>
            </a:r>
          </a:p>
          <a:p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Sázení letničkového záhonu</a:t>
            </a:r>
          </a:p>
          <a:p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Sázení zeleninového záhonu</a:t>
            </a: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2125" y="3691159"/>
            <a:ext cx="3551208" cy="266340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855" y="4052551"/>
            <a:ext cx="3500833" cy="262562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68277" y="1214115"/>
            <a:ext cx="3127326" cy="234549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6099" y="3592190"/>
            <a:ext cx="3526841" cy="264513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17105" y="581247"/>
            <a:ext cx="2937244" cy="220293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053"/>
          <a:stretch/>
        </p:blipFill>
        <p:spPr>
          <a:xfrm>
            <a:off x="9638815" y="3447934"/>
            <a:ext cx="2131261" cy="3295981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39826" y="574911"/>
            <a:ext cx="3129241" cy="234693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487984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 Den 16.5. 2023</a:t>
            </a:r>
            <a:endParaRPr lang="cs-CZ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Suchá zídka</a:t>
            </a:r>
          </a:p>
          <a:p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Myšlenková mapa pro trávníky </a:t>
            </a:r>
          </a:p>
          <a:p>
            <a:pPr marL="0" indent="0">
              <a:buNone/>
            </a:pP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753"/>
          <a:stretch/>
        </p:blipFill>
        <p:spPr>
          <a:xfrm rot="5400000">
            <a:off x="5931813" y="280892"/>
            <a:ext cx="3279412" cy="295452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996"/>
          <a:stretch/>
        </p:blipFill>
        <p:spPr>
          <a:xfrm rot="5400000">
            <a:off x="3278915" y="3774308"/>
            <a:ext cx="3268818" cy="278580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767"/>
          <a:stretch/>
        </p:blipFill>
        <p:spPr>
          <a:xfrm rot="5400000">
            <a:off x="338493" y="3156126"/>
            <a:ext cx="3213745" cy="282793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47886" y="2647966"/>
            <a:ext cx="3267630" cy="245072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121" r="6840"/>
          <a:stretch/>
        </p:blipFill>
        <p:spPr>
          <a:xfrm rot="5400000">
            <a:off x="6305663" y="3774617"/>
            <a:ext cx="3265454" cy="278182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607821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11. Den 17.5. 2023</a:t>
            </a:r>
            <a:endParaRPr lang="cs-CZ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Vegetativní a generativní rozmnožování</a:t>
            </a:r>
          </a:p>
          <a:p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Zakládání trávníku</a:t>
            </a:r>
          </a:p>
          <a:p>
            <a:endParaRPr lang="cs-CZ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79429" y="2909927"/>
            <a:ext cx="3510498" cy="263287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74961" y="858964"/>
            <a:ext cx="3500362" cy="262527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37103" y="3544579"/>
            <a:ext cx="3650460" cy="273784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324" y="4226364"/>
            <a:ext cx="3508848" cy="263163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93672" y="3299913"/>
            <a:ext cx="3483444" cy="261258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50772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12. Den 18.5. 2023</a:t>
            </a:r>
            <a:endParaRPr lang="cs-CZ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Odborná exkurze </a:t>
            </a:r>
            <a:r>
              <a:rPr lang="cs-CZ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Loisium</a:t>
            </a:r>
            <a:endParaRPr lang="cs-CZ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777"/>
          <a:stretch/>
        </p:blipFill>
        <p:spPr>
          <a:xfrm rot="5400000">
            <a:off x="4846967" y="1172314"/>
            <a:ext cx="2377134" cy="222236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68595" y="417629"/>
            <a:ext cx="3341034" cy="250577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92352" y="3768040"/>
            <a:ext cx="3303378" cy="247753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2261"/>
          <a:stretch/>
        </p:blipFill>
        <p:spPr>
          <a:xfrm>
            <a:off x="4755648" y="3537647"/>
            <a:ext cx="2160845" cy="298784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88665" y="408375"/>
            <a:ext cx="3267004" cy="245025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05326" y="3560656"/>
            <a:ext cx="3347721" cy="2510791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46191" y="4112192"/>
            <a:ext cx="3138067" cy="23535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525423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13. Den 19.5. 2023</a:t>
            </a:r>
            <a:endParaRPr lang="cs-CZ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Praxe -  Vídeň – výběr a nákup rostlin</a:t>
            </a:r>
          </a:p>
          <a:p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Praxe – </a:t>
            </a:r>
            <a:r>
              <a:rPr lang="cs-CZ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Langenlois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cs-CZ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odzimování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přemísťování rostlin </a:t>
            </a: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494" r="9519"/>
          <a:stretch/>
        </p:blipFill>
        <p:spPr>
          <a:xfrm rot="5400000">
            <a:off x="7277864" y="108757"/>
            <a:ext cx="2086345" cy="234418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67981" y="3329340"/>
            <a:ext cx="2853539" cy="214015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36785" y="3867190"/>
            <a:ext cx="3418069" cy="256355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38333" y="421953"/>
            <a:ext cx="3375620" cy="253171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56582" y="4233026"/>
            <a:ext cx="2999970" cy="224997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58611" y="3359698"/>
            <a:ext cx="3668889" cy="2751667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32971" y="3998975"/>
            <a:ext cx="3267461" cy="245059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579427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14. Den 20.5. 2023</a:t>
            </a:r>
            <a:endParaRPr lang="cs-CZ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Dobrodružná cesta domů </a:t>
            </a: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88327" y="580142"/>
            <a:ext cx="2961452" cy="222108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61837" y="3723730"/>
            <a:ext cx="3527604" cy="264570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7391"/>
          <a:stretch/>
        </p:blipFill>
        <p:spPr>
          <a:xfrm>
            <a:off x="9669481" y="209961"/>
            <a:ext cx="2353563" cy="345816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8666"/>
          <a:stretch/>
        </p:blipFill>
        <p:spPr>
          <a:xfrm>
            <a:off x="7094100" y="3298494"/>
            <a:ext cx="2427602" cy="351188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9998" y="2961916"/>
            <a:ext cx="3828553" cy="287141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936607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Škola a celý areál 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3188"/>
          <a:stretch/>
        </p:blipFill>
        <p:spPr>
          <a:xfrm>
            <a:off x="6096000" y="135455"/>
            <a:ext cx="2392954" cy="326930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629" r="9180"/>
          <a:stretch/>
        </p:blipFill>
        <p:spPr>
          <a:xfrm rot="5400000">
            <a:off x="2985189" y="1460916"/>
            <a:ext cx="2782955" cy="247917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672"/>
          <a:stretch/>
        </p:blipFill>
        <p:spPr>
          <a:xfrm rot="5400000">
            <a:off x="3699129" y="4291680"/>
            <a:ext cx="2732652" cy="245954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1302" y="3848106"/>
            <a:ext cx="3254856" cy="244114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175"/>
          <a:stretch/>
        </p:blipFill>
        <p:spPr>
          <a:xfrm rot="5400000">
            <a:off x="-19886" y="4368758"/>
            <a:ext cx="2731595" cy="230644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7949" y="278578"/>
            <a:ext cx="3260029" cy="244502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4029"/>
          <a:stretch/>
        </p:blipFill>
        <p:spPr>
          <a:xfrm>
            <a:off x="9550999" y="2973788"/>
            <a:ext cx="2373198" cy="3628947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127"/>
          <a:stretch/>
        </p:blipFill>
        <p:spPr>
          <a:xfrm rot="5400000">
            <a:off x="200794" y="1370966"/>
            <a:ext cx="2736759" cy="270526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204758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Děkujeme za pozornost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cs-CZ" dirty="0" smtClean="0"/>
              <a:t>Hodně štěstí na stážích</a:t>
            </a: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13380470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Den 7.5. 2023</a:t>
            </a:r>
            <a:endParaRPr lang="cs-CZ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Cesta vlakem</a:t>
            </a:r>
          </a:p>
          <a:p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Procházka vinnou stezkou  </a:t>
            </a: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15" y="3077155"/>
            <a:ext cx="4312993" cy="323474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209" y="1243083"/>
            <a:ext cx="3267052" cy="435606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261" y="3586480"/>
            <a:ext cx="4030280" cy="302271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448" y="95595"/>
            <a:ext cx="2618164" cy="349088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468096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Den 8.5. 2023</a:t>
            </a:r>
            <a:endParaRPr lang="cs-CZ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• Praxe - určování názvů rostlin,</a:t>
            </a:r>
          </a:p>
          <a:p>
            <a:pPr marL="0" indent="0">
              <a:buNone/>
            </a:pP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tvorba herbáře</a:t>
            </a:r>
          </a:p>
          <a:p>
            <a:pPr marL="0" indent="0"/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Odborná exkurze – ukázkové zahrady </a:t>
            </a:r>
            <a:r>
              <a:rPr lang="cs-CZ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Kittenberger</a:t>
            </a: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3814"/>
            <a:ext cx="4472247" cy="335418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001" y="0"/>
            <a:ext cx="3156999" cy="420933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806" y="3073180"/>
            <a:ext cx="2838615" cy="378482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626" y="0"/>
            <a:ext cx="3466768" cy="26000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232863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2494" y="365125"/>
            <a:ext cx="10781306" cy="1325563"/>
          </a:xfrm>
        </p:spPr>
        <p:txBody>
          <a:bodyPr/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Den 9.5. 2023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72494" y="157477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• základy pro suchou zídku </a:t>
            </a:r>
          </a:p>
          <a:p>
            <a:pPr marL="0" indent="0">
              <a:buNone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péče o pec </a:t>
            </a:r>
          </a:p>
          <a:p>
            <a:pPr marL="0" indent="0">
              <a:buNone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realizace, trvalky</a:t>
            </a: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41182" y="831301"/>
            <a:ext cx="3106613" cy="232996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90769" y="3952784"/>
            <a:ext cx="3198130" cy="239859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5" y="3291840"/>
            <a:ext cx="4026747" cy="302006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54061" y="525121"/>
            <a:ext cx="2599179" cy="194938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573" y="984766"/>
            <a:ext cx="3190219" cy="239266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05803" y="3817917"/>
            <a:ext cx="3309533" cy="248215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24114" y="4005734"/>
            <a:ext cx="3533536" cy="26501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39399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Den 10.5. 2023</a:t>
            </a:r>
            <a:endParaRPr lang="cs-CZ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Likvidace cibulovin</a:t>
            </a:r>
          </a:p>
          <a:p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Zalévání záhonů </a:t>
            </a: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944" y="3888188"/>
            <a:ext cx="3959749" cy="296981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899" y="202640"/>
            <a:ext cx="3567641" cy="267573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7534" y="542900"/>
            <a:ext cx="3834317" cy="287573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90134" y="3366991"/>
            <a:ext cx="3908960" cy="293172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9" y="2878371"/>
            <a:ext cx="4431525" cy="33236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92590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Den 11.5. 2023</a:t>
            </a:r>
            <a:endParaRPr lang="cs-CZ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• příprava prodejny, sortiment</a:t>
            </a:r>
          </a:p>
          <a:p>
            <a:pPr marL="0" indent="0">
              <a:buNone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balení 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elargonií </a:t>
            </a: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9490"/>
          <a:stretch/>
        </p:blipFill>
        <p:spPr>
          <a:xfrm>
            <a:off x="9552862" y="3741967"/>
            <a:ext cx="2141298" cy="306637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04" y="2880006"/>
            <a:ext cx="4575859" cy="343189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963" y="3741967"/>
            <a:ext cx="4022378" cy="301678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13388" y="577469"/>
            <a:ext cx="3590002" cy="269250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45130" y="655215"/>
            <a:ext cx="3510667" cy="2633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474336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Den 12.5. 2023</a:t>
            </a:r>
            <a:endParaRPr lang="cs-CZ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Expedice namnožených rostlin</a:t>
            </a:r>
          </a:p>
          <a:p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Hnojení rostlin</a:t>
            </a:r>
          </a:p>
          <a:p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Čištění stolů </a:t>
            </a: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646" y="110551"/>
            <a:ext cx="4023990" cy="301799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0587" y="3647463"/>
            <a:ext cx="3593939" cy="269545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36803" y="3013768"/>
            <a:ext cx="3971559" cy="297867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31172" y="3683619"/>
            <a:ext cx="3361859" cy="252139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08073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Den 13.5. 2023</a:t>
            </a:r>
            <a:endParaRPr lang="cs-CZ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Kačka praxe – péče o záhony</a:t>
            </a:r>
          </a:p>
          <a:p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Výlet do Vídně</a:t>
            </a:r>
          </a:p>
          <a:p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Míša výlet do </a:t>
            </a:r>
            <a:r>
              <a:rPr lang="cs-CZ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Göttweigu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87" y="3298722"/>
            <a:ext cx="3124307" cy="234323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60369" y="3644442"/>
            <a:ext cx="3571403" cy="267855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54146" y="3729758"/>
            <a:ext cx="3448284" cy="258621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70547" y="465601"/>
            <a:ext cx="3101923" cy="232644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39568" y="3801663"/>
            <a:ext cx="3391722" cy="2543792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073"/>
          <a:stretch/>
        </p:blipFill>
        <p:spPr>
          <a:xfrm rot="5400000">
            <a:off x="5500984" y="136803"/>
            <a:ext cx="3138390" cy="30205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262873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Den 14.5. 2023</a:t>
            </a:r>
            <a:endParaRPr lang="cs-CZ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Procházení školních sbírek </a:t>
            </a:r>
          </a:p>
          <a:p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Odpočinek </a:t>
            </a: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14947" y="2871221"/>
            <a:ext cx="4556319" cy="341723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33" y="500297"/>
            <a:ext cx="2657705" cy="472717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74175" y="3818419"/>
            <a:ext cx="2930159" cy="219761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043" y="3405284"/>
            <a:ext cx="3782391" cy="283679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3497877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17627</TotalTime>
  <Words>234</Words>
  <Application>Microsoft Office PowerPoint</Application>
  <PresentationFormat>Vlastní</PresentationFormat>
  <Paragraphs>52</Paragraphs>
  <Slides>17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18" baseType="lpstr">
      <vt:lpstr>Motiv Office</vt:lpstr>
      <vt:lpstr>LANGENLOIS</vt:lpstr>
      <vt:lpstr>1. Den 7.5. 2023</vt:lpstr>
      <vt:lpstr>2. Den 8.5. 2023</vt:lpstr>
      <vt:lpstr>3. Den 9.5. 2023</vt:lpstr>
      <vt:lpstr>4. Den 10.5. 2023</vt:lpstr>
      <vt:lpstr>5. Den 11.5. 2023</vt:lpstr>
      <vt:lpstr>6. Den 12.5. 2023</vt:lpstr>
      <vt:lpstr>7. Den 13.5. 2023</vt:lpstr>
      <vt:lpstr>8. Den 14.5. 2023</vt:lpstr>
      <vt:lpstr>9. Den 15.5. 2023</vt:lpstr>
      <vt:lpstr>10. Den 16.5. 2023</vt:lpstr>
      <vt:lpstr>11. Den 17.5. 2023</vt:lpstr>
      <vt:lpstr>12. Den 18.5. 2023</vt:lpstr>
      <vt:lpstr>13. Den 19.5. 2023</vt:lpstr>
      <vt:lpstr>14. Den 20.5. 2023</vt:lpstr>
      <vt:lpstr>Škola a celý areál </vt:lpstr>
      <vt:lpstr>Děkujeme za pozornost 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LANGENLOIS</dc:title>
  <dc:creator>kzabr</dc:creator>
  <cp:lastModifiedBy>student</cp:lastModifiedBy>
  <cp:revision>25</cp:revision>
  <dcterms:created xsi:type="dcterms:W3CDTF">2023-05-20T11:18:48Z</dcterms:created>
  <dcterms:modified xsi:type="dcterms:W3CDTF">2023-06-20T12:12:21Z</dcterms:modified>
</cp:coreProperties>
</file>