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8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2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venku, obloha, strom, tráva&#10;&#10;Popis byl vytvořen automaticky">
            <a:extLst>
              <a:ext uri="{FF2B5EF4-FFF2-40B4-BE49-F238E27FC236}">
                <a16:creationId xmlns="" xmlns:a16="http://schemas.microsoft.com/office/drawing/2014/main" id="{F360C8DB-2D10-8042-88CE-DDD7F1EC80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FD0AB3-1C3E-7542-9C62-1862ECF8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</a:rPr>
              <a:t>Rakousko - Langenlois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A67D23D-C84B-A947-8DCF-54149852A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811979"/>
            <a:ext cx="5113801" cy="8431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400" dirty="0" err="1">
                <a:solidFill>
                  <a:schemeClr val="tx1"/>
                </a:solidFill>
              </a:rPr>
              <a:t>Erasmus</a:t>
            </a:r>
            <a:r>
              <a:rPr lang="cs-CZ" sz="1400" dirty="0" smtClean="0">
                <a:solidFill>
                  <a:schemeClr val="tx1"/>
                </a:solidFill>
              </a:rPr>
              <a:t>+ projekt </a:t>
            </a:r>
            <a:r>
              <a:rPr lang="cs-CZ" sz="1400" dirty="0" err="1" smtClean="0">
                <a:solidFill>
                  <a:schemeClr val="tx1"/>
                </a:solidFill>
              </a:rPr>
              <a:t>Garden</a:t>
            </a:r>
            <a:r>
              <a:rPr lang="cs-CZ" sz="1400" dirty="0" smtClean="0">
                <a:solidFill>
                  <a:schemeClr val="tx1"/>
                </a:solidFill>
              </a:rPr>
              <a:t> TIPS </a:t>
            </a:r>
            <a:endParaRPr lang="cs-CZ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16.4. 2023 – 29.4.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Marie Prošková, Emilie Rousová, Mikuláš Třísko, Martin Procházka</a:t>
            </a:r>
          </a:p>
        </p:txBody>
      </p:sp>
      <p:pic>
        <p:nvPicPr>
          <p:cNvPr id="7" name="Obrázek 6" descr="G:\A ERA+2021\Loga EU\CS V Financováno Evropskou unií_PO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578" y="3792168"/>
            <a:ext cx="1247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97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FB8759A-C978-1342-9D61-0B227B4082CD}"/>
              </a:ext>
            </a:extLst>
          </p:cNvPr>
          <p:cNvSpPr txBox="1"/>
          <p:nvPr/>
        </p:nvSpPr>
        <p:spPr>
          <a:xfrm>
            <a:off x="985652" y="926275"/>
            <a:ext cx="48551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24.4. 2023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Teorie </a:t>
            </a:r>
            <a:r>
              <a:rPr lang="cs-CZ" sz="2400" dirty="0" smtClean="0"/>
              <a:t>– zakládání trávníku výsevem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Rozmisťování tropických rostlin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Návštěva trvalkové firmy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Množení rostlin</a:t>
            </a: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="" xmlns:a16="http://schemas.microsoft.com/office/drawing/2014/main" id="{EA4A409F-3189-4048-869B-534F6B678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436" y="3312974"/>
            <a:ext cx="3581649" cy="2686236"/>
          </a:xfrm>
          <a:prstGeom prst="rect">
            <a:avLst/>
          </a:prstGeom>
        </p:spPr>
      </p:pic>
      <p:pic>
        <p:nvPicPr>
          <p:cNvPr id="7" name="Obrázek 6" descr="Obsah obrázku rostlina&#10;&#10;Popis byl vytvořen automaticky">
            <a:extLst>
              <a:ext uri="{FF2B5EF4-FFF2-40B4-BE49-F238E27FC236}">
                <a16:creationId xmlns="" xmlns:a16="http://schemas.microsoft.com/office/drawing/2014/main" id="{888837CE-DF83-5B42-8EBE-C8F14A9E5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3412" y="3312969"/>
            <a:ext cx="3581651" cy="2686239"/>
          </a:xfrm>
          <a:prstGeom prst="rect">
            <a:avLst/>
          </a:prstGeom>
        </p:spPr>
      </p:pic>
      <p:pic>
        <p:nvPicPr>
          <p:cNvPr id="9" name="Obrázek 8" descr="Obsah obrázku venku, rostlina&#10;&#10;Popis byl vytvořen automaticky">
            <a:extLst>
              <a:ext uri="{FF2B5EF4-FFF2-40B4-BE49-F238E27FC236}">
                <a16:creationId xmlns="" xmlns:a16="http://schemas.microsoft.com/office/drawing/2014/main" id="{A21760C4-9C6A-A840-AF74-D353CC79E3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1352" y="3312969"/>
            <a:ext cx="3581652" cy="2686239"/>
          </a:xfrm>
          <a:prstGeom prst="rect">
            <a:avLst/>
          </a:prstGeom>
        </p:spPr>
      </p:pic>
      <p:pic>
        <p:nvPicPr>
          <p:cNvPr id="11" name="Obrázek 10" descr="Obsah obrázku interiér, zeď&#10;&#10;Popis byl vytvořen automaticky">
            <a:extLst>
              <a:ext uri="{FF2B5EF4-FFF2-40B4-BE49-F238E27FC236}">
                <a16:creationId xmlns="" xmlns:a16="http://schemas.microsoft.com/office/drawing/2014/main" id="{CB8F7CEA-640B-3A4F-9635-046679E96A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19294" y="3312971"/>
            <a:ext cx="3581650" cy="2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9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D1DBAAD-4CAE-BE44-9766-302CCDB007EA}"/>
              </a:ext>
            </a:extLst>
          </p:cNvPr>
          <p:cNvSpPr txBox="1"/>
          <p:nvPr/>
        </p:nvSpPr>
        <p:spPr>
          <a:xfrm>
            <a:off x="785813" y="728663"/>
            <a:ext cx="4691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25.4. 2023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Sadovnictví - úklid </a:t>
            </a:r>
            <a:r>
              <a:rPr lang="cs-CZ" sz="2400" dirty="0"/>
              <a:t>dláždící haly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Příprava záhonu a výsadba trvalek</a:t>
            </a:r>
          </a:p>
        </p:txBody>
      </p:sp>
      <p:pic>
        <p:nvPicPr>
          <p:cNvPr id="4" name="Obrázek 3" descr="Obsah obrázku interiér, budova&#10;&#10;Popis byl vytvořen automaticky">
            <a:extLst>
              <a:ext uri="{FF2B5EF4-FFF2-40B4-BE49-F238E27FC236}">
                <a16:creationId xmlns="" xmlns:a16="http://schemas.microsoft.com/office/drawing/2014/main" id="{FC61A562-6954-D44C-BA5F-939456BB4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2569" y="2482237"/>
            <a:ext cx="4425949" cy="3319462"/>
          </a:xfrm>
          <a:prstGeom prst="rect">
            <a:avLst/>
          </a:prstGeom>
        </p:spPr>
      </p:pic>
      <p:pic>
        <p:nvPicPr>
          <p:cNvPr id="6" name="Obrázek 5" descr="Obsah obrázku strom, venku, kámen&#10;&#10;Popis byl vytvořen automaticky">
            <a:extLst>
              <a:ext uri="{FF2B5EF4-FFF2-40B4-BE49-F238E27FC236}">
                <a16:creationId xmlns="" xmlns:a16="http://schemas.microsoft.com/office/drawing/2014/main" id="{AD3D6DDD-38F8-3542-8C54-CA061E0777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83024" y="2482235"/>
            <a:ext cx="4425951" cy="3319464"/>
          </a:xfrm>
          <a:prstGeom prst="rect">
            <a:avLst/>
          </a:prstGeom>
        </p:spPr>
      </p:pic>
      <p:pic>
        <p:nvPicPr>
          <p:cNvPr id="8" name="Obrázek 7" descr="Obsah obrázku strom, venku, rostlina&#10;&#10;Popis byl vytvořen automaticky">
            <a:extLst>
              <a:ext uri="{FF2B5EF4-FFF2-40B4-BE49-F238E27FC236}">
                <a16:creationId xmlns="" xmlns:a16="http://schemas.microsoft.com/office/drawing/2014/main" id="{B2D7388D-8E16-2545-84F6-41E4EE2FC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9339" y="2482235"/>
            <a:ext cx="4425951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C6295785-B0FB-9F4F-B51E-BDA19DBB0F60}"/>
              </a:ext>
            </a:extLst>
          </p:cNvPr>
          <p:cNvSpPr txBox="1"/>
          <p:nvPr/>
        </p:nvSpPr>
        <p:spPr>
          <a:xfrm>
            <a:off x="757238" y="510639"/>
            <a:ext cx="4217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Údržba školního </a:t>
            </a:r>
            <a:r>
              <a:rPr lang="cs-CZ" sz="2400" dirty="0" smtClean="0"/>
              <a:t>skleníku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Množení rostlin, následná péče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Příprava květinové prodejny</a:t>
            </a:r>
          </a:p>
        </p:txBody>
      </p:sp>
      <p:pic>
        <p:nvPicPr>
          <p:cNvPr id="4" name="Obrázek 3" descr="Obsah obrázku budova, venku, kámen&#10;&#10;Popis byl vytvořen automaticky">
            <a:extLst>
              <a:ext uri="{FF2B5EF4-FFF2-40B4-BE49-F238E27FC236}">
                <a16:creationId xmlns="" xmlns:a16="http://schemas.microsoft.com/office/drawing/2014/main" id="{B3BA8DFD-7C1E-AF4C-A126-EB4CB483CC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175" y="2596818"/>
            <a:ext cx="3628846" cy="2721635"/>
          </a:xfrm>
          <a:prstGeom prst="rect">
            <a:avLst/>
          </a:prstGeom>
        </p:spPr>
      </p:pic>
      <p:pic>
        <p:nvPicPr>
          <p:cNvPr id="6" name="Obrázek 5" descr="Obsah obrázku venku, osoba&#10;&#10;Popis byl vytvořen automaticky">
            <a:extLst>
              <a:ext uri="{FF2B5EF4-FFF2-40B4-BE49-F238E27FC236}">
                <a16:creationId xmlns="" xmlns:a16="http://schemas.microsoft.com/office/drawing/2014/main" id="{D9640610-A7E6-BA43-B92A-073CE019E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0757" y="2596816"/>
            <a:ext cx="3628849" cy="2721637"/>
          </a:xfrm>
          <a:prstGeom prst="rect">
            <a:avLst/>
          </a:prstGeom>
        </p:spPr>
      </p:pic>
      <p:pic>
        <p:nvPicPr>
          <p:cNvPr id="8" name="Obrázek 7" descr="Obsah obrázku venku&#10;&#10;Popis byl vytvořen automaticky">
            <a:extLst>
              <a:ext uri="{FF2B5EF4-FFF2-40B4-BE49-F238E27FC236}">
                <a16:creationId xmlns="" xmlns:a16="http://schemas.microsoft.com/office/drawing/2014/main" id="{0F5D866F-41A1-8A4E-8B30-8C832A7D22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0341" y="2596819"/>
            <a:ext cx="3628848" cy="2721637"/>
          </a:xfrm>
          <a:prstGeom prst="rect">
            <a:avLst/>
          </a:prstGeom>
        </p:spPr>
      </p:pic>
      <p:pic>
        <p:nvPicPr>
          <p:cNvPr id="10" name="Obrázek 9" descr="Obsah obrázku rostlina&#10;&#10;Popis byl vytvořen automaticky">
            <a:extLst>
              <a:ext uri="{FF2B5EF4-FFF2-40B4-BE49-F238E27FC236}">
                <a16:creationId xmlns="" xmlns:a16="http://schemas.microsoft.com/office/drawing/2014/main" id="{2104A349-DA6A-5B46-9336-B37A7D1DC4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00950" y="2675792"/>
            <a:ext cx="3628849" cy="25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BEB556B-A114-AC43-BCA3-48DA23B97A42}"/>
              </a:ext>
            </a:extLst>
          </p:cNvPr>
          <p:cNvSpPr txBox="1"/>
          <p:nvPr/>
        </p:nvSpPr>
        <p:spPr>
          <a:xfrm>
            <a:off x="728663" y="657225"/>
            <a:ext cx="8454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27.4. 2023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Květinářství - příprava </a:t>
            </a:r>
            <a:r>
              <a:rPr lang="cs-CZ" sz="2400" dirty="0"/>
              <a:t>květinové prodejny na den otevřených dveří</a:t>
            </a:r>
          </a:p>
        </p:txBody>
      </p:sp>
      <p:pic>
        <p:nvPicPr>
          <p:cNvPr id="4" name="Obrázek 3" descr="Obsah obrázku budova, dveře&#10;&#10;Popis byl vytvořen automaticky">
            <a:extLst>
              <a:ext uri="{FF2B5EF4-FFF2-40B4-BE49-F238E27FC236}">
                <a16:creationId xmlns="" xmlns:a16="http://schemas.microsoft.com/office/drawing/2014/main" id="{B8FB0BFF-5C7C-854E-AD49-353F195A4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38255" y="2098190"/>
            <a:ext cx="4555396" cy="3416547"/>
          </a:xfrm>
          <a:prstGeom prst="rect">
            <a:avLst/>
          </a:prstGeom>
        </p:spPr>
      </p:pic>
      <p:pic>
        <p:nvPicPr>
          <p:cNvPr id="6" name="Obrázek 5" descr="Obsah obrázku venku&#10;&#10;Popis byl vytvořen automaticky">
            <a:extLst>
              <a:ext uri="{FF2B5EF4-FFF2-40B4-BE49-F238E27FC236}">
                <a16:creationId xmlns="" xmlns:a16="http://schemas.microsoft.com/office/drawing/2014/main" id="{1B92AA9D-F803-4C43-BF36-82575B094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03012" y="2098190"/>
            <a:ext cx="4555393" cy="3416545"/>
          </a:xfrm>
          <a:prstGeom prst="rect">
            <a:avLst/>
          </a:prstGeom>
        </p:spPr>
      </p:pic>
      <p:pic>
        <p:nvPicPr>
          <p:cNvPr id="8" name="Obrázek 7" descr="Obsah obrázku rostlina&#10;&#10;Popis byl vytvořen automaticky">
            <a:extLst>
              <a:ext uri="{FF2B5EF4-FFF2-40B4-BE49-F238E27FC236}">
                <a16:creationId xmlns="" xmlns:a16="http://schemas.microsoft.com/office/drawing/2014/main" id="{00063108-D6C3-0245-8858-BCAD68BA7A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499" y="2098190"/>
            <a:ext cx="4555393" cy="34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3C225F7D-61F7-454B-8B4E-B776C8F4FAB9}"/>
              </a:ext>
            </a:extLst>
          </p:cNvPr>
          <p:cNvSpPr txBox="1"/>
          <p:nvPr/>
        </p:nvSpPr>
        <p:spPr>
          <a:xfrm>
            <a:off x="771525" y="714375"/>
            <a:ext cx="6034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28.4. 2023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Zalévání rostlin a výzdoba květinové prodejně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Odborná exkurze - Archa </a:t>
            </a:r>
            <a:r>
              <a:rPr lang="cs-CZ" sz="2400" dirty="0" err="1"/>
              <a:t>Noah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69D2160-F9A1-3040-A99E-C7D316F59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00" y="2742918"/>
            <a:ext cx="3655340" cy="2741505"/>
          </a:xfrm>
          <a:prstGeom prst="rect">
            <a:avLst/>
          </a:prstGeom>
        </p:spPr>
      </p:pic>
      <p:pic>
        <p:nvPicPr>
          <p:cNvPr id="6" name="Obrázek 5" descr="Obsah obrázku venku, osoba, vzduch&#10;&#10;Popis byl vytvořen automaticky">
            <a:extLst>
              <a:ext uri="{FF2B5EF4-FFF2-40B4-BE49-F238E27FC236}">
                <a16:creationId xmlns="" xmlns:a16="http://schemas.microsoft.com/office/drawing/2014/main" id="{06142995-964D-8946-9E6E-56297003FB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71578" y="2742918"/>
            <a:ext cx="3655342" cy="2741507"/>
          </a:xfrm>
          <a:prstGeom prst="rect">
            <a:avLst/>
          </a:prstGeom>
        </p:spPr>
      </p:pic>
      <p:pic>
        <p:nvPicPr>
          <p:cNvPr id="8" name="Obrázek 7" descr="Obsah obrázku text, interiér, dřevěné, dřevo&#10;&#10;Popis byl vytvořen automaticky">
            <a:extLst>
              <a:ext uri="{FF2B5EF4-FFF2-40B4-BE49-F238E27FC236}">
                <a16:creationId xmlns="" xmlns:a16="http://schemas.microsoft.com/office/drawing/2014/main" id="{7F5CD278-DD3C-0B45-A890-5053A711DE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0622" y="2785782"/>
            <a:ext cx="3655341" cy="2655779"/>
          </a:xfrm>
          <a:prstGeom prst="rect">
            <a:avLst/>
          </a:prstGeom>
        </p:spPr>
      </p:pic>
      <p:pic>
        <p:nvPicPr>
          <p:cNvPr id="10" name="Obrázek 9" descr="Obsah obrázku interiér, okno, květina, rostlina&#10;&#10;Popis byl vytvořen automaticky">
            <a:extLst>
              <a:ext uri="{FF2B5EF4-FFF2-40B4-BE49-F238E27FC236}">
                <a16:creationId xmlns="" xmlns:a16="http://schemas.microsoft.com/office/drawing/2014/main" id="{5091C70C-6B5F-FD4B-A30D-361B9B0805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85239" y="2742918"/>
            <a:ext cx="3655341" cy="27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42F1E1CD-7845-F34F-8D6B-9D39AC629516}"/>
              </a:ext>
            </a:extLst>
          </p:cNvPr>
          <p:cNvSpPr txBox="1"/>
          <p:nvPr/>
        </p:nvSpPr>
        <p:spPr>
          <a:xfrm>
            <a:off x="714375" y="65722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29.4. 2023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Cesta zpět</a:t>
            </a:r>
          </a:p>
        </p:txBody>
      </p:sp>
      <p:pic>
        <p:nvPicPr>
          <p:cNvPr id="4" name="Obrázek 3" descr="Obsah obrázku interiér&#10;&#10;Popis byl vytvořen automaticky">
            <a:extLst>
              <a:ext uri="{FF2B5EF4-FFF2-40B4-BE49-F238E27FC236}">
                <a16:creationId xmlns="" xmlns:a16="http://schemas.microsoft.com/office/drawing/2014/main" id="{722721DF-057B-924F-9A24-F26DAE9738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84587" y="1504097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0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DE280C3-B9F0-904E-B3A3-22A0DC0808AD}"/>
              </a:ext>
            </a:extLst>
          </p:cNvPr>
          <p:cNvSpPr txBox="1"/>
          <p:nvPr/>
        </p:nvSpPr>
        <p:spPr>
          <a:xfrm>
            <a:off x="671511" y="928688"/>
            <a:ext cx="165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Příjezd</a:t>
            </a:r>
          </a:p>
        </p:txBody>
      </p:sp>
      <p:pic>
        <p:nvPicPr>
          <p:cNvPr id="4" name="Obrázek 3" descr="Obsah obrázku osoba, venku, budova, muž&#10;&#10;Popis byl vytvořen automaticky">
            <a:extLst>
              <a:ext uri="{FF2B5EF4-FFF2-40B4-BE49-F238E27FC236}">
                <a16:creationId xmlns="" xmlns:a16="http://schemas.microsoft.com/office/drawing/2014/main" id="{62390DBE-7A1E-DF40-A0C3-BE457C72C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96" y="1967209"/>
            <a:ext cx="4873066" cy="3659558"/>
          </a:xfrm>
          <a:prstGeom prst="rect">
            <a:avLst/>
          </a:prstGeom>
        </p:spPr>
      </p:pic>
      <p:pic>
        <p:nvPicPr>
          <p:cNvPr id="6" name="Obrázek 5" descr="Obsah obrázku osoba, interiér, okno, jídelní stůl&#10;&#10;Popis byl vytvořen automaticky">
            <a:extLst>
              <a:ext uri="{FF2B5EF4-FFF2-40B4-BE49-F238E27FC236}">
                <a16:creationId xmlns="" xmlns:a16="http://schemas.microsoft.com/office/drawing/2014/main" id="{CD87A886-2468-8143-B2BD-0DD6A5BCE8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047" y="1967209"/>
            <a:ext cx="4873065" cy="36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A5DF834C-7008-D845-AD89-40662B0E2CB7}"/>
              </a:ext>
            </a:extLst>
          </p:cNvPr>
          <p:cNvSpPr txBox="1"/>
          <p:nvPr/>
        </p:nvSpPr>
        <p:spPr>
          <a:xfrm>
            <a:off x="614362" y="842963"/>
            <a:ext cx="3251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17.4. 2023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Exkurze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Určování názvů rostlin</a:t>
            </a:r>
            <a:endParaRPr lang="cs-CZ" sz="2400" dirty="0"/>
          </a:p>
        </p:txBody>
      </p:sp>
      <p:pic>
        <p:nvPicPr>
          <p:cNvPr id="4" name="Obrázek 3" descr="Obsah obrázku obloha, venku, den&#10;&#10;Popis byl vytvořen automaticky">
            <a:extLst>
              <a:ext uri="{FF2B5EF4-FFF2-40B4-BE49-F238E27FC236}">
                <a16:creationId xmlns="" xmlns:a16="http://schemas.microsoft.com/office/drawing/2014/main" id="{B0E22095-8326-BD49-9BF3-4AACF4AE7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2" y="2119705"/>
            <a:ext cx="4591792" cy="3443844"/>
          </a:xfrm>
          <a:prstGeom prst="rect">
            <a:avLst/>
          </a:prstGeom>
        </p:spPr>
      </p:pic>
      <p:pic>
        <p:nvPicPr>
          <p:cNvPr id="6" name="Obrázek 5" descr="Obsah obrázku strom, venku, tráva, rostlina&#10;&#10;Popis byl vytvořen automaticky">
            <a:extLst>
              <a:ext uri="{FF2B5EF4-FFF2-40B4-BE49-F238E27FC236}">
                <a16:creationId xmlns="" xmlns:a16="http://schemas.microsoft.com/office/drawing/2014/main" id="{1D5C0F99-B50B-E14E-A7CF-3111EA6C4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47" y="1876301"/>
            <a:ext cx="2947990" cy="3930653"/>
          </a:xfrm>
          <a:prstGeom prst="rect">
            <a:avLst/>
          </a:prstGeom>
        </p:spPr>
      </p:pic>
      <p:pic>
        <p:nvPicPr>
          <p:cNvPr id="8" name="Obrázek 7" descr="Obsah obrázku venku, příroda, rokle&#10;&#10;Popis byl vytvořen automaticky">
            <a:extLst>
              <a:ext uri="{FF2B5EF4-FFF2-40B4-BE49-F238E27FC236}">
                <a16:creationId xmlns="" xmlns:a16="http://schemas.microsoft.com/office/drawing/2014/main" id="{6C311F0A-A358-6A4C-B1AC-AF72DA589A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52575" y="2367633"/>
            <a:ext cx="3930651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9970B532-42F4-B246-821A-4A3EECEC1CF8}"/>
              </a:ext>
            </a:extLst>
          </p:cNvPr>
          <p:cNvSpPr txBox="1"/>
          <p:nvPr/>
        </p:nvSpPr>
        <p:spPr>
          <a:xfrm>
            <a:off x="700088" y="742950"/>
            <a:ext cx="4299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18.4. 2023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Příprava záhonu na výsadbu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Výsadba různých druhů bylinek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Setí trávníku </a:t>
            </a:r>
          </a:p>
        </p:txBody>
      </p:sp>
      <p:pic>
        <p:nvPicPr>
          <p:cNvPr id="4" name="Obrázek 3" descr="Obsah obrázku venku, osoba&#10;&#10;Popis byl vytvořen automaticky">
            <a:extLst>
              <a:ext uri="{FF2B5EF4-FFF2-40B4-BE49-F238E27FC236}">
                <a16:creationId xmlns="" xmlns:a16="http://schemas.microsoft.com/office/drawing/2014/main" id="{BD6B88BB-54EE-4C45-90C0-A7B6F26E00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758" y="2920205"/>
            <a:ext cx="3651250" cy="2738438"/>
          </a:xfrm>
          <a:prstGeom prst="rect">
            <a:avLst/>
          </a:prstGeom>
        </p:spPr>
      </p:pic>
      <p:pic>
        <p:nvPicPr>
          <p:cNvPr id="6" name="Obrázek 5" descr="Obsah obrázku venku, dřevěné&#10;&#10;Popis byl vytvořen automaticky">
            <a:extLst>
              <a:ext uri="{FF2B5EF4-FFF2-40B4-BE49-F238E27FC236}">
                <a16:creationId xmlns="" xmlns:a16="http://schemas.microsoft.com/office/drawing/2014/main" id="{4232E21E-8A37-1445-B587-8BFD110505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86262" y="2920205"/>
            <a:ext cx="3651251" cy="2738439"/>
          </a:xfrm>
          <a:prstGeom prst="rect">
            <a:avLst/>
          </a:prstGeom>
        </p:spPr>
      </p:pic>
      <p:pic>
        <p:nvPicPr>
          <p:cNvPr id="8" name="Obrázek 7" descr="Obsah obrázku strom, venku, kámen, rostlina&#10;&#10;Popis byl vytvořen automaticky">
            <a:extLst>
              <a:ext uri="{FF2B5EF4-FFF2-40B4-BE49-F238E27FC236}">
                <a16:creationId xmlns="" xmlns:a16="http://schemas.microsoft.com/office/drawing/2014/main" id="{85B10AEA-6150-E44F-AA7D-D02605F84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1497" y="2960090"/>
            <a:ext cx="3665539" cy="2749155"/>
          </a:xfrm>
          <a:prstGeom prst="rect">
            <a:avLst/>
          </a:prstGeom>
        </p:spPr>
      </p:pic>
      <p:pic>
        <p:nvPicPr>
          <p:cNvPr id="10" name="Obrázek 9" descr="Obsah obrázku strom, venku&#10;&#10;Popis byl vytvořen automaticky">
            <a:extLst>
              <a:ext uri="{FF2B5EF4-FFF2-40B4-BE49-F238E27FC236}">
                <a16:creationId xmlns="" xmlns:a16="http://schemas.microsoft.com/office/drawing/2014/main" id="{21ED4859-19F3-2544-9C41-36B2067D43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1019" y="2958305"/>
            <a:ext cx="3651251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6AE35247-9D8E-3A4C-B01E-89ECFA9DD5D2}"/>
              </a:ext>
            </a:extLst>
          </p:cNvPr>
          <p:cNvSpPr txBox="1"/>
          <p:nvPr/>
        </p:nvSpPr>
        <p:spPr>
          <a:xfrm>
            <a:off x="757238" y="628650"/>
            <a:ext cx="5828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19.4. 2023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Vinařství - </a:t>
            </a:r>
            <a:r>
              <a:rPr lang="cs-CZ" sz="2400" dirty="0" err="1" smtClean="0"/>
              <a:t>Loisium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Květinářství, sadovnictví  - určování </a:t>
            </a:r>
            <a:r>
              <a:rPr lang="cs-CZ" sz="2400" dirty="0"/>
              <a:t>rostlin</a:t>
            </a:r>
          </a:p>
        </p:txBody>
      </p:sp>
      <p:pic>
        <p:nvPicPr>
          <p:cNvPr id="4" name="Obrázek 3" descr="Obsah obrázku interiér, kámen, vaření, zašpiněné&#10;&#10;Popis byl vytvořen automaticky">
            <a:extLst>
              <a:ext uri="{FF2B5EF4-FFF2-40B4-BE49-F238E27FC236}">
                <a16:creationId xmlns="" xmlns:a16="http://schemas.microsoft.com/office/drawing/2014/main" id="{146C8825-50AF-914A-8C6B-8BD52F3E3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5812" y="2379026"/>
            <a:ext cx="4400374" cy="3300281"/>
          </a:xfrm>
          <a:prstGeom prst="rect">
            <a:avLst/>
          </a:prstGeom>
        </p:spPr>
      </p:pic>
      <p:pic>
        <p:nvPicPr>
          <p:cNvPr id="6" name="Obrázek 5" descr="Obsah obrázku osoba, interiér, mladí&#10;&#10;Popis byl vytvořen automaticky">
            <a:extLst>
              <a:ext uri="{FF2B5EF4-FFF2-40B4-BE49-F238E27FC236}">
                <a16:creationId xmlns="" xmlns:a16="http://schemas.microsoft.com/office/drawing/2014/main" id="{BC5C82B5-3EDB-4F4B-807B-737C9926C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511" y="2379027"/>
            <a:ext cx="4400372" cy="3300279"/>
          </a:xfrm>
          <a:prstGeom prst="rect">
            <a:avLst/>
          </a:prstGeom>
        </p:spPr>
      </p:pic>
      <p:pic>
        <p:nvPicPr>
          <p:cNvPr id="8" name="Obrázek 7" descr="Obsah obrázku venku, strom, tráva, skateboarding/bruslení&#10;&#10;Popis byl vytvořen automaticky">
            <a:extLst>
              <a:ext uri="{FF2B5EF4-FFF2-40B4-BE49-F238E27FC236}">
                <a16:creationId xmlns="" xmlns:a16="http://schemas.microsoft.com/office/drawing/2014/main" id="{15E4DCF0-BD20-2042-BCCA-79FAB2BB30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84436" y="2379025"/>
            <a:ext cx="4400372" cy="33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E7B2BBD2-8F51-414A-9015-B0E6469FBAC9}"/>
              </a:ext>
            </a:extLst>
          </p:cNvPr>
          <p:cNvSpPr txBox="1"/>
          <p:nvPr/>
        </p:nvSpPr>
        <p:spPr>
          <a:xfrm>
            <a:off x="685800" y="486888"/>
            <a:ext cx="3201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20.4. 2023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Sadovnictví - stavba </a:t>
            </a:r>
            <a:r>
              <a:rPr lang="cs-CZ" sz="2400" dirty="0"/>
              <a:t>zídky</a:t>
            </a:r>
          </a:p>
          <a:p>
            <a:pPr marL="342900" indent="-342900"/>
            <a:endParaRPr lang="cs-CZ" sz="2000" dirty="0"/>
          </a:p>
        </p:txBody>
      </p:sp>
      <p:pic>
        <p:nvPicPr>
          <p:cNvPr id="4" name="Obrázek 3" descr="Obsah obrázku strom, venku, kámen, skála&#10;&#10;Popis byl vytvořen automaticky">
            <a:extLst>
              <a:ext uri="{FF2B5EF4-FFF2-40B4-BE49-F238E27FC236}">
                <a16:creationId xmlns="" xmlns:a16="http://schemas.microsoft.com/office/drawing/2014/main" id="{F02FFA35-5D9D-3448-B2A9-19D85F96E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2885" y="2219386"/>
            <a:ext cx="4486275" cy="3364706"/>
          </a:xfrm>
          <a:prstGeom prst="rect">
            <a:avLst/>
          </a:prstGeom>
        </p:spPr>
      </p:pic>
      <p:pic>
        <p:nvPicPr>
          <p:cNvPr id="6" name="Obrázek 5" descr="Obsah obrázku pružina&#10;&#10;Popis byl vytvořen automaticky">
            <a:extLst>
              <a:ext uri="{FF2B5EF4-FFF2-40B4-BE49-F238E27FC236}">
                <a16:creationId xmlns="" xmlns:a16="http://schemas.microsoft.com/office/drawing/2014/main" id="{C302A96B-C166-6448-B446-5CAF5E159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1988" y="2235359"/>
            <a:ext cx="4468022" cy="3351017"/>
          </a:xfrm>
          <a:prstGeom prst="rect">
            <a:avLst/>
          </a:prstGeom>
        </p:spPr>
      </p:pic>
      <p:pic>
        <p:nvPicPr>
          <p:cNvPr id="8" name="Obrázek 7" descr="Obsah obrázku venku, obloha&#10;&#10;Popis byl vytvořen automaticky">
            <a:extLst>
              <a:ext uri="{FF2B5EF4-FFF2-40B4-BE49-F238E27FC236}">
                <a16:creationId xmlns="" xmlns:a16="http://schemas.microsoft.com/office/drawing/2014/main" id="{C248B5B2-32B7-3948-8F8F-2C6BA6A743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8810" y="2235358"/>
            <a:ext cx="4468024" cy="33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B4093226-0E93-5C42-9067-9AE9CCEE460E}"/>
              </a:ext>
            </a:extLst>
          </p:cNvPr>
          <p:cNvSpPr txBox="1"/>
          <p:nvPr/>
        </p:nvSpPr>
        <p:spPr>
          <a:xfrm>
            <a:off x="900113" y="800100"/>
            <a:ext cx="4267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21.4. 2023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Dekorace v květinové prodejně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Přesazování rostlin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Množení a </a:t>
            </a:r>
            <a:r>
              <a:rPr lang="cs-CZ" sz="2400"/>
              <a:t>hrnkování rostlin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 descr="Obsah obrázku venku, veranda, kámen&#10;&#10;Popis byl vytvořen automaticky">
            <a:extLst>
              <a:ext uri="{FF2B5EF4-FFF2-40B4-BE49-F238E27FC236}">
                <a16:creationId xmlns="" xmlns:a16="http://schemas.microsoft.com/office/drawing/2014/main" id="{13CACA9D-8C5A-314B-B0FF-4904659766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55815" y="3134616"/>
            <a:ext cx="3581282" cy="2685962"/>
          </a:xfrm>
          <a:prstGeom prst="rect">
            <a:avLst/>
          </a:prstGeom>
        </p:spPr>
      </p:pic>
      <p:pic>
        <p:nvPicPr>
          <p:cNvPr id="6" name="Obrázek 5" descr="Obsah obrázku venku, květina, rostlina, hrnec/konvice&#10;&#10;Popis byl vytvořen automaticky">
            <a:extLst>
              <a:ext uri="{FF2B5EF4-FFF2-40B4-BE49-F238E27FC236}">
                <a16:creationId xmlns="" xmlns:a16="http://schemas.microsoft.com/office/drawing/2014/main" id="{97D6FB4F-7767-6F4B-801E-35E3B7386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00138" y="3137668"/>
            <a:ext cx="3605659" cy="27042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03D707B-CF38-324C-8B47-F09BEB68B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56" y="3137665"/>
            <a:ext cx="3605661" cy="2704246"/>
          </a:xfrm>
          <a:prstGeom prst="rect">
            <a:avLst/>
          </a:prstGeom>
        </p:spPr>
      </p:pic>
      <p:pic>
        <p:nvPicPr>
          <p:cNvPr id="10" name="Obrázek 9" descr="Obsah obrázku území, venku, osoba, nářadí&#10;&#10;Popis byl vytvořen automaticky">
            <a:extLst>
              <a:ext uri="{FF2B5EF4-FFF2-40B4-BE49-F238E27FC236}">
                <a16:creationId xmlns="" xmlns:a16="http://schemas.microsoft.com/office/drawing/2014/main" id="{FD327B6C-D303-DB42-868E-671CA92395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69749" y="3134617"/>
            <a:ext cx="3581281" cy="26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CA70915B-2717-014B-9703-A464A9906D31}"/>
              </a:ext>
            </a:extLst>
          </p:cNvPr>
          <p:cNvSpPr txBox="1"/>
          <p:nvPr/>
        </p:nvSpPr>
        <p:spPr>
          <a:xfrm>
            <a:off x="783771" y="665018"/>
            <a:ext cx="242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22.4. 2023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Návštěva Vídně</a:t>
            </a:r>
          </a:p>
        </p:txBody>
      </p:sp>
      <p:pic>
        <p:nvPicPr>
          <p:cNvPr id="4" name="Obrázek 3" descr="Obsah obrázku obloha, venku&#10;&#10;Popis byl vytvořen automaticky">
            <a:extLst>
              <a:ext uri="{FF2B5EF4-FFF2-40B4-BE49-F238E27FC236}">
                <a16:creationId xmlns="" xmlns:a16="http://schemas.microsoft.com/office/drawing/2014/main" id="{AB1C338D-CE80-5D42-9476-BD99A6BBB3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576" y="2478752"/>
            <a:ext cx="3809558" cy="2857169"/>
          </a:xfrm>
          <a:prstGeom prst="rect">
            <a:avLst/>
          </a:prstGeom>
        </p:spPr>
      </p:pic>
      <p:pic>
        <p:nvPicPr>
          <p:cNvPr id="6" name="Obrázek 5" descr="Obsah obrázku obloha, venku&#10;&#10;Popis byl vytvořen automaticky">
            <a:extLst>
              <a:ext uri="{FF2B5EF4-FFF2-40B4-BE49-F238E27FC236}">
                <a16:creationId xmlns="" xmlns:a16="http://schemas.microsoft.com/office/drawing/2014/main" id="{EB4472FE-1CAC-2E4C-846E-470C55D3E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10569" y="2478749"/>
            <a:ext cx="3809561" cy="2857171"/>
          </a:xfrm>
          <a:prstGeom prst="rect">
            <a:avLst/>
          </a:prstGeom>
        </p:spPr>
      </p:pic>
      <p:pic>
        <p:nvPicPr>
          <p:cNvPr id="10" name="Obrázek 9" descr="Obsah obrázku venku, květina, rostlina, zahrada&#10;&#10;Popis byl vytvořen automaticky">
            <a:extLst>
              <a:ext uri="{FF2B5EF4-FFF2-40B4-BE49-F238E27FC236}">
                <a16:creationId xmlns="" xmlns:a16="http://schemas.microsoft.com/office/drawing/2014/main" id="{D46195B7-ED6A-FF47-8A9E-794069E05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13565" y="2478749"/>
            <a:ext cx="3809561" cy="28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BEF2B2EF-7521-F84E-B186-DDF080B82722}"/>
              </a:ext>
            </a:extLst>
          </p:cNvPr>
          <p:cNvSpPr txBox="1"/>
          <p:nvPr/>
        </p:nvSpPr>
        <p:spPr>
          <a:xfrm>
            <a:off x="985838" y="828675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23.4. </a:t>
            </a:r>
            <a:r>
              <a:rPr lang="cs-CZ" sz="2400" dirty="0" smtClean="0"/>
              <a:t>2023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Vinařství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Vinná </a:t>
            </a:r>
            <a:r>
              <a:rPr lang="cs-CZ" sz="2400" dirty="0"/>
              <a:t>stezka</a:t>
            </a:r>
          </a:p>
        </p:txBody>
      </p:sp>
      <p:pic>
        <p:nvPicPr>
          <p:cNvPr id="4" name="Obrázek 3" descr="Obsah obrázku text, oblečení&#10;&#10;Popis byl vytvořen automaticky">
            <a:extLst>
              <a:ext uri="{FF2B5EF4-FFF2-40B4-BE49-F238E27FC236}">
                <a16:creationId xmlns="" xmlns:a16="http://schemas.microsoft.com/office/drawing/2014/main" id="{61CFCC51-2217-DB49-9854-3AC027CF0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32063" y="1862505"/>
            <a:ext cx="4946651" cy="37099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A126F71-1860-C148-B811-A39CC68AD7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34969" y="1862504"/>
            <a:ext cx="4946649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168</Words>
  <Application>Microsoft Office PowerPoint</Application>
  <PresentationFormat>Širokoúhlá obrazovka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SavonVTI</vt:lpstr>
      <vt:lpstr>Rakousko - Langenlois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Rakousko - Langenlois</dc:title>
  <dc:creator>CAMEX, spol. s r.o.</dc:creator>
  <cp:lastModifiedBy>Admin</cp:lastModifiedBy>
  <cp:revision>7</cp:revision>
  <dcterms:created xsi:type="dcterms:W3CDTF">2023-05-07T08:39:51Z</dcterms:created>
  <dcterms:modified xsi:type="dcterms:W3CDTF">2023-08-01T08:27:33Z</dcterms:modified>
</cp:coreProperties>
</file>