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104" d="100"/>
          <a:sy n="104" d="100"/>
        </p:scale>
        <p:origin x="87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modSld modMainMaster modNotesMaster modHandout">
      <pc:chgData name="Fake Test User" userId="SID-0" providerId="Test" clId="FakeClientId" dt="2019-01-31T10:01:55.315" v="22" actId="790"/>
      <pc:docMkLst>
        <pc:docMk/>
      </pc:docMkLst>
      <pc:sldChg chg="modSp">
        <pc:chgData name="Fake Test User" userId="SID-0" providerId="Test" clId="FakeClientId" dt="2019-01-31T10:00:46.542" v="14" actId="790"/>
        <pc:sldMkLst>
          <pc:docMk/>
          <pc:sldMk cId="2135784908" sldId="259"/>
        </pc:sldMkLst>
        <pc:spChg chg="mod">
          <ac:chgData name="Fake Test User" userId="SID-0" providerId="Test" clId="FakeClientId" dt="2019-01-31T10:00:46.542" v="14" actId="790"/>
          <ac:spMkLst>
            <pc:docMk/>
            <pc:sldMk cId="2135784908" sldId="259"/>
            <ac:spMk id="2" creationId="{00000000-0000-0000-0000-000000000000}"/>
          </ac:spMkLst>
        </pc:spChg>
        <pc:spChg chg="mod">
          <ac:chgData name="Fake Test User" userId="SID-0" providerId="Test" clId="FakeClientId" dt="2019-01-31T10:00:46.542" v="14" actId="790"/>
          <ac:spMkLst>
            <pc:docMk/>
            <pc:sldMk cId="2135784908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9-01-31T10:00:50.119" v="15" actId="790"/>
        <pc:sldMkLst>
          <pc:docMk/>
          <pc:sldMk cId="1260473878" sldId="260"/>
        </pc:sldMkLst>
        <pc:spChg chg="mod">
          <ac:chgData name="Fake Test User" userId="SID-0" providerId="Test" clId="FakeClientId" dt="2019-01-31T10:00:50.119" v="15" actId="790"/>
          <ac:spMkLst>
            <pc:docMk/>
            <pc:sldMk cId="1260473878" sldId="260"/>
            <ac:spMk id="13" creationId="{00000000-0000-0000-0000-000000000000}"/>
          </ac:spMkLst>
        </pc:spChg>
        <pc:spChg chg="mod">
          <ac:chgData name="Fake Test User" userId="SID-0" providerId="Test" clId="FakeClientId" dt="2019-01-31T10:00:50.119" v="15" actId="790"/>
          <ac:spMkLst>
            <pc:docMk/>
            <pc:sldMk cId="1260473878" sldId="260"/>
            <ac:spMk id="14" creationId="{00000000-0000-0000-0000-000000000000}"/>
          </ac:spMkLst>
        </pc:spChg>
      </pc:sldChg>
      <pc:sldChg chg="mod">
        <pc:chgData name="Fake Test User" userId="SID-0" providerId="Test" clId="FakeClientId" dt="2019-01-31T10:01:04.993" v="17" actId="27918"/>
        <pc:sldMkLst>
          <pc:docMk/>
          <pc:sldMk cId="3804297505" sldId="261"/>
        </pc:sldMkLst>
      </pc:sldChg>
      <pc:sldChg chg="modSp">
        <pc:chgData name="Fake Test User" userId="SID-0" providerId="Test" clId="FakeClientId" dt="2019-01-31T10:01:55.315" v="22" actId="790"/>
        <pc:sldMkLst>
          <pc:docMk/>
          <pc:sldMk cId="584969848" sldId="262"/>
        </pc:sldMkLst>
        <pc:spChg chg="mod">
          <ac:chgData name="Fake Test User" userId="SID-0" providerId="Test" clId="FakeClientId" dt="2019-01-31T10:01:55.315" v="22" actId="790"/>
          <ac:spMkLst>
            <pc:docMk/>
            <pc:sldMk cId="584969848" sldId="262"/>
            <ac:spMk id="2" creationId="{00000000-0000-0000-0000-000000000000}"/>
          </ac:spMkLst>
        </pc:spChg>
        <pc:spChg chg="mod">
          <ac:chgData name="Fake Test User" userId="SID-0" providerId="Test" clId="FakeClientId" dt="2019-01-31T10:01:55.315" v="22" actId="790"/>
          <ac:spMkLst>
            <pc:docMk/>
            <pc:sldMk cId="584969848" sldId="262"/>
            <ac:spMk id="11" creationId="{00000000-0000-0000-0000-000000000000}"/>
          </ac:spMkLst>
        </pc:spChg>
        <pc:graphicFrameChg chg="modGraphic">
          <ac:chgData name="Fake Test User" userId="SID-0" providerId="Test" clId="FakeClientId" dt="2019-01-31T10:01:43.146" v="20" actId="14734"/>
          <ac:graphicFrameMkLst>
            <pc:docMk/>
            <pc:sldMk cId="584969848" sldId="262"/>
            <ac:graphicFrameMk id="4" creationId="{00000000-0000-0000-0000-000000000000}"/>
          </ac:graphicFrameMkLst>
        </pc:graphicFrameChg>
      </pc:sldChg>
      <pc:sldMasterChg chg="modSldLayout">
        <pc:chgData name="Fake Test User" userId="SID-0" providerId="Test" clId="FakeClientId" dt="2019-01-31T10:00:19.112" v="13" actId="790"/>
        <pc:sldMasterMkLst>
          <pc:docMk/>
          <pc:sldMasterMk cId="891149846" sldId="2147483696"/>
        </pc:sldMasterMkLst>
        <pc:sldLayoutChg chg="modSp">
          <pc:chgData name="Fake Test User" userId="SID-0" providerId="Test" clId="FakeClientId" dt="2019-01-31T09:49:52.217" v="3" actId="790"/>
          <pc:sldLayoutMkLst>
            <pc:docMk/>
            <pc:sldMasterMk cId="891149846" sldId="2147483696"/>
            <pc:sldLayoutMk cId="2856722357" sldId="2147483697"/>
          </pc:sldLayoutMkLst>
          <pc:spChg chg="mod">
            <ac:chgData name="Fake Test User" userId="SID-0" providerId="Test" clId="FakeClientId" dt="2019-01-31T09:49:52.217" v="3" actId="790"/>
            <ac:spMkLst>
              <pc:docMk/>
              <pc:sldMasterMk cId="891149846" sldId="2147483696"/>
              <pc:sldLayoutMk cId="2856722357" sldId="2147483697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9:49:52.217" v="3" actId="790"/>
            <ac:spMkLst>
              <pc:docMk/>
              <pc:sldMasterMk cId="891149846" sldId="2147483696"/>
              <pc:sldLayoutMk cId="2856722357" sldId="2147483697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9:49:52.217" v="3" actId="790"/>
            <ac:spMkLst>
              <pc:docMk/>
              <pc:sldMasterMk cId="891149846" sldId="2147483696"/>
              <pc:sldLayoutMk cId="2856722357" sldId="2147483697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9:49:52.217" v="3" actId="790"/>
            <ac:spMkLst>
              <pc:docMk/>
              <pc:sldMasterMk cId="891149846" sldId="2147483696"/>
              <pc:sldLayoutMk cId="2856722357" sldId="2147483697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09:49:52.217" v="3" actId="790"/>
            <ac:spMkLst>
              <pc:docMk/>
              <pc:sldMasterMk cId="891149846" sldId="2147483696"/>
              <pc:sldLayoutMk cId="2856722357" sldId="2147483697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9:59:45.817" v="4" actId="790"/>
          <pc:sldLayoutMkLst>
            <pc:docMk/>
            <pc:sldMasterMk cId="891149846" sldId="2147483696"/>
            <pc:sldLayoutMk cId="2607457289" sldId="2147483698"/>
          </pc:sldLayoutMkLst>
          <pc:spChg chg="mod">
            <ac:chgData name="Fake Test User" userId="SID-0" providerId="Test" clId="FakeClientId" dt="2019-01-31T09:59:45.817" v="4" actId="790"/>
            <ac:spMkLst>
              <pc:docMk/>
              <pc:sldMasterMk cId="891149846" sldId="2147483696"/>
              <pc:sldLayoutMk cId="2607457289" sldId="2147483698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9:59:45.817" v="4" actId="790"/>
            <ac:spMkLst>
              <pc:docMk/>
              <pc:sldMasterMk cId="891149846" sldId="2147483696"/>
              <pc:sldLayoutMk cId="2607457289" sldId="2147483698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9:59:45.817" v="4" actId="790"/>
            <ac:spMkLst>
              <pc:docMk/>
              <pc:sldMasterMk cId="891149846" sldId="2147483696"/>
              <pc:sldLayoutMk cId="2607457289" sldId="2147483698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9:59:45.817" v="4" actId="790"/>
            <ac:spMkLst>
              <pc:docMk/>
              <pc:sldMasterMk cId="891149846" sldId="2147483696"/>
              <pc:sldLayoutMk cId="2607457289" sldId="2147483698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9:59:45.817" v="4" actId="790"/>
            <ac:spMkLst>
              <pc:docMk/>
              <pc:sldMasterMk cId="891149846" sldId="2147483696"/>
              <pc:sldLayoutMk cId="2607457289" sldId="2147483698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9:59:49.661" v="5" actId="790"/>
          <pc:sldLayoutMkLst>
            <pc:docMk/>
            <pc:sldMasterMk cId="891149846" sldId="2147483696"/>
            <pc:sldLayoutMk cId="4003804188" sldId="2147483699"/>
          </pc:sldLayoutMkLst>
          <pc:spChg chg="mod">
            <ac:chgData name="Fake Test User" userId="SID-0" providerId="Test" clId="FakeClientId" dt="2019-01-31T09:59:49.661" v="5" actId="790"/>
            <ac:spMkLst>
              <pc:docMk/>
              <pc:sldMasterMk cId="891149846" sldId="2147483696"/>
              <pc:sldLayoutMk cId="4003804188" sldId="2147483699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9:59:49.661" v="5" actId="790"/>
            <ac:spMkLst>
              <pc:docMk/>
              <pc:sldMasterMk cId="891149846" sldId="2147483696"/>
              <pc:sldLayoutMk cId="4003804188" sldId="2147483699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9:59:49.661" v="5" actId="790"/>
            <ac:spMkLst>
              <pc:docMk/>
              <pc:sldMasterMk cId="891149846" sldId="2147483696"/>
              <pc:sldLayoutMk cId="4003804188" sldId="2147483699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9:59:49.661" v="5" actId="790"/>
            <ac:spMkLst>
              <pc:docMk/>
              <pc:sldMasterMk cId="891149846" sldId="2147483696"/>
              <pc:sldLayoutMk cId="4003804188" sldId="2147483699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9:59:49.661" v="5" actId="790"/>
            <ac:spMkLst>
              <pc:docMk/>
              <pc:sldMasterMk cId="891149846" sldId="2147483696"/>
              <pc:sldLayoutMk cId="4003804188" sldId="2147483699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9:59:53.660" v="6" actId="790"/>
          <pc:sldLayoutMkLst>
            <pc:docMk/>
            <pc:sldMasterMk cId="891149846" sldId="2147483696"/>
            <pc:sldLayoutMk cId="2672057947" sldId="2147483700"/>
          </pc:sldLayoutMkLst>
          <pc:spChg chg="mod">
            <ac:chgData name="Fake Test User" userId="SID-0" providerId="Test" clId="FakeClientId" dt="2019-01-31T09:59:53.660" v="6" actId="790"/>
            <ac:spMkLst>
              <pc:docMk/>
              <pc:sldMasterMk cId="891149846" sldId="2147483696"/>
              <pc:sldLayoutMk cId="2672057947" sldId="2147483700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9:59:53.660" v="6" actId="790"/>
            <ac:spMkLst>
              <pc:docMk/>
              <pc:sldMasterMk cId="891149846" sldId="2147483696"/>
              <pc:sldLayoutMk cId="2672057947" sldId="2147483700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9:59:53.660" v="6" actId="790"/>
            <ac:spMkLst>
              <pc:docMk/>
              <pc:sldMasterMk cId="891149846" sldId="2147483696"/>
              <pc:sldLayoutMk cId="2672057947" sldId="2147483700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9:59:53.660" v="6" actId="790"/>
            <ac:spMkLst>
              <pc:docMk/>
              <pc:sldMasterMk cId="891149846" sldId="2147483696"/>
              <pc:sldLayoutMk cId="2672057947" sldId="2147483700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9:59:53.660" v="6" actId="790"/>
            <ac:spMkLst>
              <pc:docMk/>
              <pc:sldMasterMk cId="891149846" sldId="2147483696"/>
              <pc:sldLayoutMk cId="2672057947" sldId="2147483700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9:59:53.660" v="6" actId="790"/>
            <ac:spMkLst>
              <pc:docMk/>
              <pc:sldMasterMk cId="891149846" sldId="2147483696"/>
              <pc:sldLayoutMk cId="2672057947" sldId="2147483700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9:59:57.473" v="7" actId="790"/>
          <pc:sldLayoutMkLst>
            <pc:docMk/>
            <pc:sldMasterMk cId="891149846" sldId="2147483696"/>
            <pc:sldLayoutMk cId="2501068388" sldId="2147483701"/>
          </pc:sldLayoutMkLst>
          <pc:spChg chg="mod">
            <ac:chgData name="Fake Test User" userId="SID-0" providerId="Test" clId="FakeClientId" dt="2019-01-31T09:59:57.473" v="7" actId="790"/>
            <ac:spMkLst>
              <pc:docMk/>
              <pc:sldMasterMk cId="891149846" sldId="2147483696"/>
              <pc:sldLayoutMk cId="2501068388" sldId="2147483701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9:59:57.473" v="7" actId="790"/>
            <ac:spMkLst>
              <pc:docMk/>
              <pc:sldMasterMk cId="891149846" sldId="2147483696"/>
              <pc:sldLayoutMk cId="2501068388" sldId="2147483701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9:59:57.473" v="7" actId="790"/>
            <ac:spMkLst>
              <pc:docMk/>
              <pc:sldMasterMk cId="891149846" sldId="2147483696"/>
              <pc:sldLayoutMk cId="2501068388" sldId="2147483701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9:59:57.473" v="7" actId="790"/>
            <ac:spMkLst>
              <pc:docMk/>
              <pc:sldMasterMk cId="891149846" sldId="2147483696"/>
              <pc:sldLayoutMk cId="2501068388" sldId="2147483701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9:59:57.473" v="7" actId="790"/>
            <ac:spMkLst>
              <pc:docMk/>
              <pc:sldMasterMk cId="891149846" sldId="2147483696"/>
              <pc:sldLayoutMk cId="2501068388" sldId="2147483701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09:59:57.473" v="7" actId="790"/>
            <ac:spMkLst>
              <pc:docMk/>
              <pc:sldMasterMk cId="891149846" sldId="2147483696"/>
              <pc:sldLayoutMk cId="2501068388" sldId="2147483701"/>
              <ac:spMk id="9" creationId="{00000000-0000-0000-0000-000000000000}"/>
            </ac:spMkLst>
          </pc:spChg>
          <pc:spChg chg="mod">
            <ac:chgData name="Fake Test User" userId="SID-0" providerId="Test" clId="FakeClientId" dt="2019-01-31T09:59:57.473" v="7" actId="790"/>
            <ac:spMkLst>
              <pc:docMk/>
              <pc:sldMasterMk cId="891149846" sldId="2147483696"/>
              <pc:sldLayoutMk cId="2501068388" sldId="2147483701"/>
              <ac:spMk id="11" creationId="{00000000-0000-0000-0000-000000000000}"/>
            </ac:spMkLst>
          </pc:spChg>
          <pc:spChg chg="mod">
            <ac:chgData name="Fake Test User" userId="SID-0" providerId="Test" clId="FakeClientId" dt="2019-01-31T09:59:57.473" v="7" actId="790"/>
            <ac:spMkLst>
              <pc:docMk/>
              <pc:sldMasterMk cId="891149846" sldId="2147483696"/>
              <pc:sldLayoutMk cId="2501068388" sldId="2147483701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10:00:01.785" v="8" actId="790"/>
          <pc:sldLayoutMkLst>
            <pc:docMk/>
            <pc:sldMasterMk cId="891149846" sldId="2147483696"/>
            <pc:sldLayoutMk cId="4130002280" sldId="2147483702"/>
          </pc:sldLayoutMkLst>
          <pc:spChg chg="mod">
            <ac:chgData name="Fake Test User" userId="SID-0" providerId="Test" clId="FakeClientId" dt="2019-01-31T10:00:01.785" v="8" actId="790"/>
            <ac:spMkLst>
              <pc:docMk/>
              <pc:sldMasterMk cId="891149846" sldId="2147483696"/>
              <pc:sldLayoutMk cId="4130002280" sldId="2147483702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00:01.785" v="8" actId="790"/>
            <ac:spMkLst>
              <pc:docMk/>
              <pc:sldMasterMk cId="891149846" sldId="2147483696"/>
              <pc:sldLayoutMk cId="4130002280" sldId="2147483702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10:00:01.785" v="8" actId="790"/>
            <ac:spMkLst>
              <pc:docMk/>
              <pc:sldMasterMk cId="891149846" sldId="2147483696"/>
              <pc:sldLayoutMk cId="4130002280" sldId="2147483702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10:00:01.785" v="8" actId="790"/>
            <ac:spMkLst>
              <pc:docMk/>
              <pc:sldMasterMk cId="891149846" sldId="2147483696"/>
              <pc:sldLayoutMk cId="4130002280" sldId="2147483702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10:00:05.253" v="9" actId="790"/>
          <pc:sldLayoutMkLst>
            <pc:docMk/>
            <pc:sldMasterMk cId="891149846" sldId="2147483696"/>
            <pc:sldLayoutMk cId="669437400" sldId="2147483703"/>
          </pc:sldLayoutMkLst>
          <pc:spChg chg="mod">
            <ac:chgData name="Fake Test User" userId="SID-0" providerId="Test" clId="FakeClientId" dt="2019-01-31T10:00:05.253" v="9" actId="790"/>
            <ac:spMkLst>
              <pc:docMk/>
              <pc:sldMasterMk cId="891149846" sldId="2147483696"/>
              <pc:sldLayoutMk cId="669437400" sldId="2147483703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00:05.253" v="9" actId="790"/>
            <ac:spMkLst>
              <pc:docMk/>
              <pc:sldMasterMk cId="891149846" sldId="2147483696"/>
              <pc:sldLayoutMk cId="669437400" sldId="2147483703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10:00:05.253" v="9" actId="790"/>
            <ac:spMkLst>
              <pc:docMk/>
              <pc:sldMasterMk cId="891149846" sldId="2147483696"/>
              <pc:sldLayoutMk cId="669437400" sldId="2147483703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10:00:08.691" v="10" actId="790"/>
          <pc:sldLayoutMkLst>
            <pc:docMk/>
            <pc:sldMasterMk cId="891149846" sldId="2147483696"/>
            <pc:sldLayoutMk cId="3761579140" sldId="2147483704"/>
          </pc:sldLayoutMkLst>
          <pc:spChg chg="mod">
            <ac:chgData name="Fake Test User" userId="SID-0" providerId="Test" clId="FakeClientId" dt="2019-01-31T10:00:08.691" v="10" actId="790"/>
            <ac:spMkLst>
              <pc:docMk/>
              <pc:sldMasterMk cId="891149846" sldId="2147483696"/>
              <pc:sldLayoutMk cId="3761579140" sldId="2147483704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00:08.691" v="10" actId="790"/>
            <ac:spMkLst>
              <pc:docMk/>
              <pc:sldMasterMk cId="891149846" sldId="2147483696"/>
              <pc:sldLayoutMk cId="3761579140" sldId="2147483704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10:00:08.691" v="10" actId="790"/>
            <ac:spMkLst>
              <pc:docMk/>
              <pc:sldMasterMk cId="891149846" sldId="2147483696"/>
              <pc:sldLayoutMk cId="3761579140" sldId="2147483704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10:00:08.691" v="10" actId="790"/>
            <ac:spMkLst>
              <pc:docMk/>
              <pc:sldMasterMk cId="891149846" sldId="2147483696"/>
              <pc:sldLayoutMk cId="3761579140" sldId="2147483704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10:00:08.691" v="10" actId="790"/>
            <ac:spMkLst>
              <pc:docMk/>
              <pc:sldMasterMk cId="891149846" sldId="2147483696"/>
              <pc:sldLayoutMk cId="3761579140" sldId="2147483704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10:00:08.691" v="10" actId="790"/>
            <ac:spMkLst>
              <pc:docMk/>
              <pc:sldMasterMk cId="891149846" sldId="2147483696"/>
              <pc:sldLayoutMk cId="3761579140" sldId="2147483704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10:00:12.097" v="11" actId="790"/>
          <pc:sldLayoutMkLst>
            <pc:docMk/>
            <pc:sldMasterMk cId="891149846" sldId="2147483696"/>
            <pc:sldLayoutMk cId="1337183569" sldId="2147483705"/>
          </pc:sldLayoutMkLst>
          <pc:spChg chg="mod">
            <ac:chgData name="Fake Test User" userId="SID-0" providerId="Test" clId="FakeClientId" dt="2019-01-31T10:00:12.097" v="11" actId="790"/>
            <ac:spMkLst>
              <pc:docMk/>
              <pc:sldMasterMk cId="891149846" sldId="2147483696"/>
              <pc:sldLayoutMk cId="1337183569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00:12.097" v="11" actId="790"/>
            <ac:spMkLst>
              <pc:docMk/>
              <pc:sldMasterMk cId="891149846" sldId="2147483696"/>
              <pc:sldLayoutMk cId="1337183569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10:00:12.097" v="11" actId="790"/>
            <ac:spMkLst>
              <pc:docMk/>
              <pc:sldMasterMk cId="891149846" sldId="2147483696"/>
              <pc:sldLayoutMk cId="1337183569" sldId="2147483705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10:00:12.097" v="11" actId="790"/>
            <ac:spMkLst>
              <pc:docMk/>
              <pc:sldMasterMk cId="891149846" sldId="2147483696"/>
              <pc:sldLayoutMk cId="1337183569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10:00:12.097" v="11" actId="790"/>
            <ac:spMkLst>
              <pc:docMk/>
              <pc:sldMasterMk cId="891149846" sldId="2147483696"/>
              <pc:sldLayoutMk cId="1337183569" sldId="2147483705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10:00:12.097" v="11" actId="790"/>
            <ac:spMkLst>
              <pc:docMk/>
              <pc:sldMasterMk cId="891149846" sldId="2147483696"/>
              <pc:sldLayoutMk cId="1337183569" sldId="2147483705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10:00:15.643" v="12" actId="790"/>
          <pc:sldLayoutMkLst>
            <pc:docMk/>
            <pc:sldMasterMk cId="891149846" sldId="2147483696"/>
            <pc:sldLayoutMk cId="3288223031" sldId="2147483706"/>
          </pc:sldLayoutMkLst>
          <pc:spChg chg="mod">
            <ac:chgData name="Fake Test User" userId="SID-0" providerId="Test" clId="FakeClientId" dt="2019-01-31T10:00:15.643" v="12" actId="790"/>
            <ac:spMkLst>
              <pc:docMk/>
              <pc:sldMasterMk cId="891149846" sldId="2147483696"/>
              <pc:sldLayoutMk cId="3288223031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00:15.643" v="12" actId="790"/>
            <ac:spMkLst>
              <pc:docMk/>
              <pc:sldMasterMk cId="891149846" sldId="2147483696"/>
              <pc:sldLayoutMk cId="3288223031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10:00:15.643" v="12" actId="790"/>
            <ac:spMkLst>
              <pc:docMk/>
              <pc:sldMasterMk cId="891149846" sldId="2147483696"/>
              <pc:sldLayoutMk cId="3288223031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10:00:15.643" v="12" actId="790"/>
            <ac:spMkLst>
              <pc:docMk/>
              <pc:sldMasterMk cId="891149846" sldId="2147483696"/>
              <pc:sldLayoutMk cId="3288223031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10:00:15.643" v="12" actId="790"/>
            <ac:spMkLst>
              <pc:docMk/>
              <pc:sldMasterMk cId="891149846" sldId="2147483696"/>
              <pc:sldLayoutMk cId="3288223031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10:00:19.112" v="13" actId="790"/>
          <pc:sldLayoutMkLst>
            <pc:docMk/>
            <pc:sldMasterMk cId="891149846" sldId="2147483696"/>
            <pc:sldLayoutMk cId="4218807633" sldId="2147483707"/>
          </pc:sldLayoutMkLst>
          <pc:spChg chg="mod">
            <ac:chgData name="Fake Test User" userId="SID-0" providerId="Test" clId="FakeClientId" dt="2019-01-31T10:00:19.112" v="13" actId="790"/>
            <ac:spMkLst>
              <pc:docMk/>
              <pc:sldMasterMk cId="891149846" sldId="2147483696"/>
              <pc:sldLayoutMk cId="4218807633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00:19.112" v="13" actId="790"/>
            <ac:spMkLst>
              <pc:docMk/>
              <pc:sldMasterMk cId="891149846" sldId="2147483696"/>
              <pc:sldLayoutMk cId="4218807633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10:00:19.112" v="13" actId="790"/>
            <ac:spMkLst>
              <pc:docMk/>
              <pc:sldMasterMk cId="891149846" sldId="2147483696"/>
              <pc:sldLayoutMk cId="4218807633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10:00:19.112" v="13" actId="790"/>
            <ac:spMkLst>
              <pc:docMk/>
              <pc:sldMasterMk cId="891149846" sldId="2147483696"/>
              <pc:sldLayoutMk cId="4218807633" sldId="2147483707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10:00:19.112" v="13" actId="790"/>
            <ac:spMkLst>
              <pc:docMk/>
              <pc:sldMasterMk cId="891149846" sldId="2147483696"/>
              <pc:sldLayoutMk cId="4218807633" sldId="2147483707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F3DE2D-EA36-41DF-9453-0368C675EB9A}" type="datetime1">
              <a:rPr lang="cs-CZ" smtClean="0"/>
              <a:pPr rtl="0"/>
              <a:t>31.1.2023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3FB42-312D-429D-A89D-91E21C85F0BA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127EBD-551A-4000-A184-8F5D89244DD6}" type="datetime1">
              <a:rPr lang="cs-CZ" noProof="0" smtClean="0"/>
              <a:pPr rtl="0"/>
              <a:t>31.1.2023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809D77-6270-417D-B912-9E40620F0D0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cs-CZ" noProof="0" smtClean="0"/>
              <a:pPr rtl="0"/>
              <a:t>1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8275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cs-CZ" noProof="0" smtClean="0"/>
              <a:pPr rtl="0"/>
              <a:t>2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9404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7809D77-6270-417D-B912-9E40620F0D03}" type="slidenum">
              <a:rPr lang="cs-CZ" noProof="0" smtClean="0"/>
              <a:pPr rtl="0"/>
              <a:t>15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4587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400" y="0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343399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B98482A-F02D-4941-8F5E-6124A27F425F}" type="datetime1">
              <a:rPr lang="cs-CZ" noProof="0" smtClean="0"/>
              <a:pPr rtl="0"/>
              <a:t>31.1.2023</a:t>
            </a:fld>
            <a:endParaRPr lang="cs-CZ" noProof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8E065A9-8994-4DFE-8C27-FA255027079E}" type="datetime1">
              <a:rPr lang="cs-CZ" noProof="0" smtClean="0"/>
              <a:pPr rtl="0"/>
              <a:t>31.1.2023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4983161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4983161"/>
          </a:xfrm>
        </p:spPr>
        <p:txBody>
          <a:bodyPr vert="eaVert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3E42BBD-9256-4DD5-926C-8F8DCD459887}" type="datetime1">
              <a:rPr lang="cs-CZ" noProof="0" smtClean="0"/>
              <a:pPr rtl="0"/>
              <a:t>31.1.2023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887BDC-3836-4555-8700-BCB05DA0097D}" type="datetime1">
              <a:rPr lang="cs-CZ" noProof="0" smtClean="0"/>
              <a:pPr rtl="0"/>
              <a:t>31.1.2023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63084" y="2697163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047591-50A5-43D4-B1B5-98804ED423B0}" type="datetime1">
              <a:rPr lang="cs-CZ" noProof="0" smtClean="0"/>
              <a:pPr rtl="0"/>
              <a:t>31.1.2023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3" hasCustomPrompt="1"/>
          </p:nvPr>
        </p:nvSpPr>
        <p:spPr>
          <a:xfrm>
            <a:off x="612805" y="1828800"/>
            <a:ext cx="5388864" cy="3429255"/>
          </a:xfrm>
        </p:spPr>
        <p:txBody>
          <a:bodyPr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97600" y="1828785"/>
            <a:ext cx="5384800" cy="3429015"/>
          </a:xfrm>
        </p:spPr>
        <p:txBody>
          <a:bodyPr rtlCol="0"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07EEE96-32FB-4C77-AC69-5A98AB506CFF}" type="datetime1">
              <a:rPr lang="cs-CZ" noProof="0" smtClean="0"/>
              <a:pPr rtl="0"/>
              <a:t>31.1.2023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09600" y="1840825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3" hasCustomPrompt="1"/>
          </p:nvPr>
        </p:nvSpPr>
        <p:spPr>
          <a:xfrm>
            <a:off x="609600" y="2453473"/>
            <a:ext cx="5388864" cy="2834031"/>
          </a:xfrm>
        </p:spPr>
        <p:txBody>
          <a:bodyPr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1" y="1840825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4" hasCustomPrompt="1"/>
          </p:nvPr>
        </p:nvSpPr>
        <p:spPr>
          <a:xfrm>
            <a:off x="6201237" y="2453474"/>
            <a:ext cx="5388864" cy="2833709"/>
          </a:xfrm>
        </p:spPr>
        <p:txBody>
          <a:bodyPr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B9365A-715C-4800-8D21-210C887BBD3A}" type="datetime1">
              <a:rPr lang="cs-CZ" noProof="0" smtClean="0"/>
              <a:pPr rtl="0"/>
              <a:t>31.1.2023</a:t>
            </a:fld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4117E8-6C4F-4198-915D-70B6A5CDAD1B}" type="datetime1">
              <a:rPr lang="cs-CZ" noProof="0" smtClean="0"/>
              <a:pPr rtl="0"/>
              <a:t>31.1.2023</a:t>
            </a:fld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7D3711-D6D6-476F-B5E5-D17092AFAB37}" type="datetime1">
              <a:rPr lang="cs-CZ" noProof="0" smtClean="0"/>
              <a:pPr rtl="0"/>
              <a:t>31.1.2023</a:t>
            </a:fld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958850" y="273052"/>
            <a:ext cx="6661151" cy="4984748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281939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BFCAEC-B0B0-48DA-9819-301E215BE587}" type="datetime1">
              <a:rPr lang="cs-CZ" noProof="0" smtClean="0"/>
              <a:pPr rtl="0"/>
              <a:t>31.1.2023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 hasCustomPrompt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579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6939966-F404-4E67-AA31-BBB188D7E7E2}" type="datetime1">
              <a:rPr lang="cs-CZ" noProof="0" smtClean="0"/>
              <a:pPr rtl="0"/>
              <a:t>31.1.2023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2C041E7F-89BC-4792-814A-11FCB7E0CBA3}" type="datetime1">
              <a:rPr lang="cs-CZ" noProof="0" smtClean="0"/>
              <a:pPr rtl="0"/>
              <a:t>31.1.2023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grpSp>
        <p:nvGrpSpPr>
          <p:cNvPr id="7" name="Skupina 6" descr="Keře na mořském pobřeží">
            <a:extLst>
              <a:ext uri="{FF2B5EF4-FFF2-40B4-BE49-F238E27FC236}">
                <a16:creationId xmlns:a16="http://schemas.microsoft.com/office/drawing/2014/main" xmlns="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á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sz="1800" noProof="0" dirty="0">
                <a:solidFill>
                  <a:schemeClr val="tx2"/>
                </a:solidFill>
              </a:endParaRPr>
            </a:p>
          </p:txBody>
        </p:sp>
        <p:sp>
          <p:nvSpPr>
            <p:cNvPr id="10" name="Volný tvar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Skupina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Skupina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Volný tvar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noProof="0" dirty="0"/>
                  </a:p>
                </p:txBody>
              </p:sp>
              <p:sp>
                <p:nvSpPr>
                  <p:cNvPr id="119" name="Volný tvar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noProof="0" dirty="0"/>
                  </a:p>
                </p:txBody>
              </p:sp>
            </p:grpSp>
            <p:grpSp>
              <p:nvGrpSpPr>
                <p:cNvPr id="96" name="Skupina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Volný tvar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noProof="0" dirty="0"/>
                  </a:p>
                </p:txBody>
              </p:sp>
              <p:sp>
                <p:nvSpPr>
                  <p:cNvPr id="117" name="Volný tvar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noProof="0" dirty="0"/>
                  </a:p>
                </p:txBody>
              </p:sp>
            </p:grpSp>
            <p:sp>
              <p:nvSpPr>
                <p:cNvPr id="97" name="Volný tvar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98" name="Volný tvar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99" name="Volný tvar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grpSp>
              <p:nvGrpSpPr>
                <p:cNvPr id="100" name="Skupina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Volný tvar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noProof="0" dirty="0"/>
                  </a:p>
                </p:txBody>
              </p:sp>
              <p:sp>
                <p:nvSpPr>
                  <p:cNvPr id="113" name="Volný tvar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noProof="0" dirty="0"/>
                  </a:p>
                </p:txBody>
              </p:sp>
              <p:sp>
                <p:nvSpPr>
                  <p:cNvPr id="114" name="Volný tvar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noProof="0" dirty="0"/>
                  </a:p>
                </p:txBody>
              </p:sp>
              <p:sp>
                <p:nvSpPr>
                  <p:cNvPr id="115" name="Volný tvar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noProof="0" dirty="0"/>
                  </a:p>
                </p:txBody>
              </p:sp>
            </p:grpSp>
            <p:sp>
              <p:nvSpPr>
                <p:cNvPr id="101" name="Volný tvar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102" name="Volný tvar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103" name="Volný tvar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104" name="Volný tvar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105" name="Volný tvar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106" name="Volný tvar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107" name="Volný tvar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108" name="Volný tvar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109" name="Volný tvar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110" name="Volný tvar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111" name="Volný tvar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</p:grpSp>
          <p:sp>
            <p:nvSpPr>
              <p:cNvPr id="56" name="Volný tvar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grpSp>
            <p:nvGrpSpPr>
              <p:cNvPr id="57" name="Skupina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Volný tvar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93" name="Volný tvar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94" name="Volný tvar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</p:grpSp>
          <p:sp>
            <p:nvSpPr>
              <p:cNvPr id="58" name="Volný tvar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59" name="Volný tvar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grpSp>
            <p:nvGrpSpPr>
              <p:cNvPr id="60" name="Skupina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Volný tvar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91" name="Volný tvar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</p:grpSp>
          <p:sp>
            <p:nvSpPr>
              <p:cNvPr id="61" name="Volný tvar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grpSp>
            <p:nvGrpSpPr>
              <p:cNvPr id="62" name="Skupina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Volný tvar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84" name="Volný tvar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grpSp>
              <p:nvGrpSpPr>
                <p:cNvPr id="85" name="Skupina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Volný tvar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noProof="0" dirty="0"/>
                  </a:p>
                </p:txBody>
              </p:sp>
              <p:sp>
                <p:nvSpPr>
                  <p:cNvPr id="89" name="Volný tvar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noProof="0" dirty="0"/>
                  </a:p>
                </p:txBody>
              </p:sp>
            </p:grpSp>
            <p:sp>
              <p:nvSpPr>
                <p:cNvPr id="86" name="Volný tvar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87" name="Volný tvar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</p:grpSp>
          <p:sp>
            <p:nvSpPr>
              <p:cNvPr id="63" name="Volný tvar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64" name="Volný tvar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65" name="Volný tvar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66" name="Volný tvar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67" name="Volný tvar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68" name="Volný tvar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69" name="Volný tvar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70" name="Volný tvar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71" name="Volný tvar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72" name="Volný tvar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73" name="Volný tvar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74" name="Volný tvar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grpSp>
            <p:nvGrpSpPr>
              <p:cNvPr id="75" name="Skupina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Volný tvar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82" name="Volný tvar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</p:grpSp>
          <p:sp>
            <p:nvSpPr>
              <p:cNvPr id="76" name="Volný tvar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77" name="Volný tvar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78" name="Volný tvar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79" name="Volný tvar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80" name="Volný tvar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</p:grpSp>
        <p:grpSp>
          <p:nvGrpSpPr>
            <p:cNvPr id="12" name="Skupina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Skupina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Volný tvar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41" name="Volný tvar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42" name="Volný tvar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43" name="Volný tvar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44" name="Volný tvar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45" name="Volný tvar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46" name="Volný tvar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47" name="Volný tvar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48" name="Volný tvar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49" name="Volný tvar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50" name="Volný tvar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51" name="Volný tvar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52" name="Volný tvar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53" name="Volný tvar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  <p:sp>
              <p:nvSpPr>
                <p:cNvPr id="54" name="Volný tvar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noProof="0" dirty="0"/>
                </a:p>
              </p:txBody>
            </p:sp>
          </p:grpSp>
          <p:sp>
            <p:nvSpPr>
              <p:cNvPr id="14" name="Volný tvar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15" name="Volný tvar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16" name="Volný tvar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17" name="Volný tvar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18" name="Volný tvar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19" name="Volný tvar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0" name="Volný tvar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2" name="Volný tvar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3" name="Volný tvar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4" name="Volný tvar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5" name="Volný tvar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6" name="Volný tvar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7" name="Volný tvar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8" name="Volný tvar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9" name="Volný tvar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0" name="Volný tvar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1" name="Volný tvar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2" name="Volný tvar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3" name="Volný tvar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4" name="Volný tvar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5" name="Volný tvar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" name="Volný tvar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" name="Volný tvar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" name="Volný tvar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" name="Volný tvar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Stáž Slovensko</a:t>
            </a:r>
            <a:br>
              <a:rPr lang="cs-CZ" dirty="0" smtClean="0"/>
            </a:br>
            <a:r>
              <a:rPr lang="cs-CZ" dirty="0" err="1" smtClean="0"/>
              <a:t>Garden</a:t>
            </a:r>
            <a:r>
              <a:rPr lang="cs-CZ" dirty="0" smtClean="0"/>
              <a:t> TIPS </a:t>
            </a:r>
            <a:r>
              <a:rPr lang="cs-CZ" dirty="0" err="1" smtClean="0"/>
              <a:t>Erasmus</a:t>
            </a:r>
            <a:r>
              <a:rPr lang="cs-CZ" smtClean="0"/>
              <a:t>+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Lucie </a:t>
            </a:r>
            <a:r>
              <a:rPr lang="cs-CZ" dirty="0" err="1" smtClean="0"/>
              <a:t>Rzadkovská</a:t>
            </a:r>
            <a:r>
              <a:rPr lang="cs-CZ" dirty="0" smtClean="0"/>
              <a:t>, Vanessa </a:t>
            </a:r>
            <a:r>
              <a:rPr lang="cs-CZ" dirty="0" err="1" smtClean="0"/>
              <a:t>Soloninková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8.Den</a:t>
            </a:r>
            <a:br>
              <a:rPr lang="cs-CZ" dirty="0" smtClean="0"/>
            </a:br>
            <a:r>
              <a:rPr lang="cs-CZ" dirty="0" smtClean="0"/>
              <a:t>12.6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846262"/>
            <a:ext cx="4576354" cy="1746024"/>
          </a:xfrm>
        </p:spPr>
        <p:txBody>
          <a:bodyPr/>
          <a:lstStyle/>
          <a:p>
            <a:r>
              <a:rPr lang="cs-CZ" dirty="0" smtClean="0"/>
              <a:t>Exkurze do Trenčína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1875" y="1168104"/>
            <a:ext cx="4319451" cy="48483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005" y="2299662"/>
            <a:ext cx="3377462" cy="44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4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9.Den</a:t>
            </a:r>
            <a:br>
              <a:rPr lang="cs-CZ" dirty="0" smtClean="0"/>
            </a:br>
            <a:r>
              <a:rPr lang="cs-CZ" dirty="0" smtClean="0"/>
              <a:t>13.6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1" y="1846263"/>
            <a:ext cx="5242560" cy="1785212"/>
          </a:xfrm>
        </p:spPr>
        <p:txBody>
          <a:bodyPr/>
          <a:lstStyle/>
          <a:p>
            <a:r>
              <a:rPr lang="cs-CZ" dirty="0" smtClean="0"/>
              <a:t>Řízkování </a:t>
            </a:r>
            <a:r>
              <a:rPr lang="cs-CZ" dirty="0" err="1" smtClean="0"/>
              <a:t>Ligustrum</a:t>
            </a:r>
            <a:endParaRPr lang="cs-CZ" dirty="0" smtClean="0"/>
          </a:p>
          <a:p>
            <a:r>
              <a:rPr lang="cs-CZ" dirty="0" smtClean="0"/>
              <a:t>Vyvazování angreštu</a:t>
            </a:r>
          </a:p>
          <a:p>
            <a:r>
              <a:rPr lang="cs-CZ" dirty="0" err="1" smtClean="0"/>
              <a:t>Inventůra</a:t>
            </a:r>
            <a:r>
              <a:rPr lang="cs-CZ" dirty="0" smtClean="0"/>
              <a:t> nových rostlin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8936" y="3151075"/>
            <a:ext cx="2882402" cy="38432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211" y="2599422"/>
            <a:ext cx="5216433" cy="3912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686" y="150292"/>
            <a:ext cx="4522589" cy="33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10.Den</a:t>
            </a:r>
            <a:br>
              <a:rPr lang="cs-CZ" dirty="0" smtClean="0"/>
            </a:br>
            <a:r>
              <a:rPr lang="cs-CZ" dirty="0" smtClean="0"/>
              <a:t>14.6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846262"/>
            <a:ext cx="3400697" cy="127576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Množení sukulentů</a:t>
            </a:r>
          </a:p>
          <a:p>
            <a:r>
              <a:rPr lang="cs-CZ" dirty="0" smtClean="0"/>
              <a:t>Čištění jezírka </a:t>
            </a:r>
          </a:p>
          <a:p>
            <a:r>
              <a:rPr lang="cs-CZ" dirty="0" smtClean="0"/>
              <a:t>Pletí záhonu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76915" y="2042916"/>
            <a:ext cx="6641496" cy="29886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98450" y="2915527"/>
            <a:ext cx="5437895" cy="24470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80" y="3537252"/>
            <a:ext cx="6473789" cy="291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7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11.Den</a:t>
            </a:r>
            <a:br>
              <a:rPr lang="cs-CZ" dirty="0" smtClean="0"/>
            </a:br>
            <a:r>
              <a:rPr lang="cs-CZ" dirty="0" smtClean="0"/>
              <a:t>15.6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846262"/>
            <a:ext cx="5007429" cy="1001441"/>
          </a:xfrm>
        </p:spPr>
        <p:txBody>
          <a:bodyPr/>
          <a:lstStyle/>
          <a:p>
            <a:r>
              <a:rPr lang="cs-CZ" dirty="0" smtClean="0"/>
              <a:t>Realizace trvalkového záhonu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566" y="107769"/>
            <a:ext cx="4929052" cy="36967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27" y="2791043"/>
            <a:ext cx="3011532" cy="40153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132" y="2796123"/>
            <a:ext cx="3007722" cy="40102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2327" y="2847703"/>
            <a:ext cx="2961559" cy="39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1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12.Den</a:t>
            </a:r>
            <a:br>
              <a:rPr lang="cs-CZ" dirty="0" smtClean="0"/>
            </a:br>
            <a:r>
              <a:rPr lang="cs-CZ" dirty="0" smtClean="0"/>
              <a:t>16.6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846262"/>
            <a:ext cx="3361509" cy="122350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Údržba areálu zahradnictví</a:t>
            </a:r>
          </a:p>
          <a:p>
            <a:r>
              <a:rPr lang="cs-CZ" dirty="0" smtClean="0"/>
              <a:t>Večeře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331" y="1600200"/>
            <a:ext cx="6696891" cy="50226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065" y="2873831"/>
            <a:ext cx="3238501" cy="355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1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13.Den</a:t>
            </a:r>
            <a:br>
              <a:rPr lang="cs-CZ" dirty="0" smtClean="0"/>
            </a:br>
            <a:r>
              <a:rPr lang="cs-CZ" dirty="0" smtClean="0"/>
              <a:t>17.6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846262"/>
            <a:ext cx="4315097" cy="1393327"/>
          </a:xfrm>
        </p:spPr>
        <p:txBody>
          <a:bodyPr/>
          <a:lstStyle/>
          <a:p>
            <a:r>
              <a:rPr lang="cs-CZ" smtClean="0"/>
              <a:t>Údržba areálu </a:t>
            </a:r>
            <a:r>
              <a:rPr lang="cs-CZ" dirty="0" smtClean="0"/>
              <a:t>zahradnictví</a:t>
            </a:r>
          </a:p>
          <a:p>
            <a:r>
              <a:rPr lang="cs-CZ" dirty="0" smtClean="0"/>
              <a:t>Oběd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3" y="2669357"/>
            <a:ext cx="5444082" cy="40778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2496" y="1846262"/>
            <a:ext cx="3094080" cy="4572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375" y="7872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5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14.Den</a:t>
            </a:r>
            <a:br>
              <a:rPr lang="cs-CZ" dirty="0" smtClean="0"/>
            </a:br>
            <a:r>
              <a:rPr lang="cs-CZ" dirty="0" smtClean="0"/>
              <a:t>18.6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846262"/>
            <a:ext cx="2784764" cy="578283"/>
          </a:xfrm>
        </p:spPr>
        <p:txBody>
          <a:bodyPr/>
          <a:lstStyle/>
          <a:p>
            <a:r>
              <a:rPr lang="cs-CZ" dirty="0" smtClean="0"/>
              <a:t>Odjezd domů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7" y="3214255"/>
            <a:ext cx="7250543" cy="32627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018" y="1364670"/>
            <a:ext cx="5306291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8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Slovníček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0" y="1600200"/>
            <a:ext cx="4876800" cy="474850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Modřín – </a:t>
            </a:r>
            <a:r>
              <a:rPr lang="cs-CZ" dirty="0" err="1" smtClean="0"/>
              <a:t>smrkovec</a:t>
            </a:r>
            <a:endParaRPr lang="cs-CZ" dirty="0" smtClean="0"/>
          </a:p>
          <a:p>
            <a:r>
              <a:rPr lang="cs-CZ" dirty="0" smtClean="0"/>
              <a:t>Odplevelovat – </a:t>
            </a:r>
            <a:r>
              <a:rPr lang="cs-CZ" dirty="0" err="1" smtClean="0"/>
              <a:t>odburiňovať</a:t>
            </a:r>
            <a:endParaRPr lang="cs-CZ" dirty="0" smtClean="0"/>
          </a:p>
          <a:p>
            <a:r>
              <a:rPr lang="cs-CZ" dirty="0" smtClean="0"/>
              <a:t>Kapusta – kel </a:t>
            </a:r>
          </a:p>
          <a:p>
            <a:r>
              <a:rPr lang="cs-CZ" dirty="0" smtClean="0"/>
              <a:t>Keřík – </a:t>
            </a:r>
            <a:r>
              <a:rPr lang="cs-CZ" dirty="0" err="1" smtClean="0"/>
              <a:t>krik</a:t>
            </a:r>
            <a:r>
              <a:rPr lang="cs-CZ" dirty="0" smtClean="0"/>
              <a:t> </a:t>
            </a:r>
          </a:p>
          <a:p>
            <a:r>
              <a:rPr lang="cs-CZ" dirty="0" smtClean="0"/>
              <a:t>Řeřicha – </a:t>
            </a:r>
            <a:r>
              <a:rPr lang="cs-CZ" dirty="0" err="1" smtClean="0"/>
              <a:t>žerucha</a:t>
            </a:r>
            <a:r>
              <a:rPr lang="cs-CZ" dirty="0" smtClean="0"/>
              <a:t> </a:t>
            </a:r>
          </a:p>
          <a:p>
            <a:r>
              <a:rPr lang="cs-CZ" dirty="0" smtClean="0"/>
              <a:t>Hřbitov – </a:t>
            </a:r>
            <a:r>
              <a:rPr lang="cs-CZ" dirty="0" err="1" smtClean="0"/>
              <a:t>cintorýn</a:t>
            </a:r>
            <a:endParaRPr lang="cs-CZ" dirty="0" smtClean="0"/>
          </a:p>
          <a:p>
            <a:r>
              <a:rPr lang="cs-CZ" dirty="0" smtClean="0"/>
              <a:t>Snídaně – </a:t>
            </a:r>
            <a:r>
              <a:rPr lang="cs-CZ" dirty="0" err="1" smtClean="0"/>
              <a:t>raňajky</a:t>
            </a:r>
            <a:endParaRPr lang="cs-CZ" dirty="0" smtClean="0"/>
          </a:p>
          <a:p>
            <a:r>
              <a:rPr lang="cs-CZ" dirty="0" smtClean="0"/>
              <a:t>Řízek – </a:t>
            </a:r>
            <a:r>
              <a:rPr lang="cs-CZ" dirty="0" err="1" smtClean="0"/>
              <a:t>rezeň</a:t>
            </a:r>
            <a:r>
              <a:rPr lang="cs-CZ" dirty="0" smtClean="0"/>
              <a:t> </a:t>
            </a:r>
          </a:p>
          <a:p>
            <a:r>
              <a:rPr lang="cs-CZ" dirty="0" smtClean="0"/>
              <a:t>Červená řepa – cvikla </a:t>
            </a:r>
          </a:p>
          <a:p>
            <a:r>
              <a:rPr lang="cs-CZ" dirty="0" smtClean="0"/>
              <a:t>Kedluben – </a:t>
            </a:r>
            <a:r>
              <a:rPr lang="cs-CZ" dirty="0" err="1" smtClean="0"/>
              <a:t>kaleráb</a:t>
            </a:r>
            <a:endParaRPr lang="cs-CZ" dirty="0" smtClean="0"/>
          </a:p>
          <a:p>
            <a:r>
              <a:rPr lang="cs-CZ" dirty="0"/>
              <a:t>Meruňka- </a:t>
            </a:r>
            <a:r>
              <a:rPr lang="cs-CZ" dirty="0" err="1"/>
              <a:t>marhuľa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Sekačka - </a:t>
            </a:r>
            <a:r>
              <a:rPr lang="cs-CZ" dirty="0" err="1" smtClean="0"/>
              <a:t>kosačka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1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0" y="1600200"/>
            <a:ext cx="4876800" cy="4748502"/>
          </a:xfrm>
        </p:spPr>
        <p:txBody>
          <a:bodyPr>
            <a:normAutofit/>
          </a:bodyPr>
          <a:lstStyle/>
          <a:p>
            <a:r>
              <a:rPr lang="cs-CZ" dirty="0" smtClean="0"/>
              <a:t>vanyym.soloninkova13@seznam.</a:t>
            </a:r>
            <a:r>
              <a:rPr lang="cs-CZ" dirty="0" err="1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1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09600" y="548640"/>
            <a:ext cx="10715897" cy="5161235"/>
          </a:xfrm>
        </p:spPr>
        <p:txBody>
          <a:bodyPr rtlCol="0">
            <a:normAutofit/>
          </a:bodyPr>
          <a:lstStyle/>
          <a:p>
            <a:pPr lvl="0" rtl="0"/>
            <a:r>
              <a:rPr lang="cs-CZ" sz="3600" b="1" dirty="0" smtClean="0"/>
              <a:t>Termín konání:</a:t>
            </a:r>
            <a:r>
              <a:rPr lang="cs-CZ" sz="3600" dirty="0" smtClean="0"/>
              <a:t> 5. 6 – 18. 6 2022</a:t>
            </a:r>
          </a:p>
          <a:p>
            <a:pPr lvl="0" rtl="0"/>
            <a:r>
              <a:rPr lang="cs-CZ" sz="3600" b="1" dirty="0" smtClean="0"/>
              <a:t>Doprava: </a:t>
            </a:r>
            <a:r>
              <a:rPr lang="cs-CZ" sz="3600" dirty="0" smtClean="0"/>
              <a:t>Vlakem z Prahy do </a:t>
            </a:r>
            <a:r>
              <a:rPr lang="cs-CZ" sz="3600" dirty="0" err="1" smtClean="0"/>
              <a:t>Púchova</a:t>
            </a:r>
            <a:r>
              <a:rPr lang="cs-CZ" sz="3600" dirty="0" smtClean="0"/>
              <a:t>, autem z </a:t>
            </a:r>
            <a:r>
              <a:rPr lang="cs-CZ" sz="3600" dirty="0" err="1" smtClean="0"/>
              <a:t>Púchova</a:t>
            </a:r>
            <a:r>
              <a:rPr lang="cs-CZ" sz="3600" dirty="0" smtClean="0"/>
              <a:t> do Pruské</a:t>
            </a:r>
          </a:p>
          <a:p>
            <a:pPr lvl="0" rtl="0"/>
            <a:r>
              <a:rPr lang="cs-CZ" sz="3600" b="1" dirty="0" smtClean="0"/>
              <a:t>Ubytování: </a:t>
            </a:r>
            <a:r>
              <a:rPr lang="cs-CZ" sz="3600" dirty="0" smtClean="0"/>
              <a:t>v Pruské na školním internátu</a:t>
            </a:r>
          </a:p>
          <a:p>
            <a:pPr lvl="0" rtl="0"/>
            <a:r>
              <a:rPr lang="cs-CZ" sz="3600" b="1" dirty="0" smtClean="0"/>
              <a:t>Název partnerské školy: </a:t>
            </a:r>
            <a:r>
              <a:rPr lang="cs-CZ" sz="3600" dirty="0" err="1" smtClean="0"/>
              <a:t>Stredná</a:t>
            </a:r>
            <a:r>
              <a:rPr lang="cs-CZ" sz="3600" dirty="0" smtClean="0"/>
              <a:t> odborná škola Pruské</a:t>
            </a:r>
          </a:p>
          <a:p>
            <a:pPr lvl="0" rtl="0"/>
            <a:r>
              <a:rPr lang="cs-CZ" sz="3600" b="1" dirty="0" smtClean="0"/>
              <a:t>Název zahradnictví:  </a:t>
            </a:r>
            <a:r>
              <a:rPr lang="cs-CZ" sz="3600" dirty="0" smtClean="0"/>
              <a:t>zahradnictví </a:t>
            </a:r>
            <a:r>
              <a:rPr lang="cs-CZ" sz="3600" dirty="0" err="1" smtClean="0"/>
              <a:t>Flosca</a:t>
            </a:r>
            <a:endParaRPr lang="cs-CZ" sz="3600" dirty="0" smtClean="0"/>
          </a:p>
          <a:p>
            <a:pPr lvl="0" rtl="0"/>
            <a:endParaRPr lang="cs-CZ" dirty="0" smtClean="0"/>
          </a:p>
          <a:p>
            <a:pPr lvl="0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4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Den</a:t>
            </a:r>
            <a:br>
              <a:rPr lang="cs-CZ" dirty="0" smtClean="0"/>
            </a:br>
            <a:r>
              <a:rPr lang="cs-CZ" dirty="0" smtClean="0"/>
              <a:t>5.6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0"/>
            <a:ext cx="3962400" cy="1482634"/>
          </a:xfrm>
        </p:spPr>
        <p:txBody>
          <a:bodyPr/>
          <a:lstStyle/>
          <a:p>
            <a:r>
              <a:rPr lang="cs-CZ" dirty="0" smtClean="0"/>
              <a:t>Příjezd do </a:t>
            </a:r>
            <a:r>
              <a:rPr lang="cs-CZ" dirty="0"/>
              <a:t>P</a:t>
            </a:r>
            <a:r>
              <a:rPr lang="cs-CZ" dirty="0" smtClean="0"/>
              <a:t>ruské</a:t>
            </a:r>
          </a:p>
          <a:p>
            <a:r>
              <a:rPr lang="cs-CZ" dirty="0" smtClean="0"/>
              <a:t>Ubytování</a:t>
            </a:r>
          </a:p>
          <a:p>
            <a:r>
              <a:rPr lang="cs-CZ" dirty="0"/>
              <a:t>V</a:t>
            </a:r>
            <a:r>
              <a:rPr lang="cs-CZ" dirty="0" smtClean="0"/>
              <a:t>ečeře  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1" y="3585755"/>
            <a:ext cx="6052456" cy="27236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046" y="1214846"/>
            <a:ext cx="5094514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Den</a:t>
            </a:r>
            <a:br>
              <a:rPr lang="cs-CZ" dirty="0" smtClean="0"/>
            </a:br>
            <a:r>
              <a:rPr lang="cs-CZ" dirty="0" smtClean="0"/>
              <a:t>6.6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1" y="1846262"/>
            <a:ext cx="4262846" cy="2830241"/>
          </a:xfrm>
        </p:spPr>
        <p:txBody>
          <a:bodyPr/>
          <a:lstStyle/>
          <a:p>
            <a:r>
              <a:rPr lang="cs-CZ" dirty="0" smtClean="0"/>
              <a:t>Pletí, zálivka: buxus, </a:t>
            </a:r>
            <a:r>
              <a:rPr lang="cs-CZ" dirty="0" err="1" smtClean="0"/>
              <a:t>euonymus</a:t>
            </a:r>
            <a:r>
              <a:rPr lang="cs-CZ" dirty="0" smtClean="0"/>
              <a:t>, </a:t>
            </a:r>
            <a:r>
              <a:rPr lang="cs-CZ" dirty="0" err="1" smtClean="0"/>
              <a:t>perovskyje</a:t>
            </a:r>
            <a:r>
              <a:rPr lang="cs-CZ" dirty="0"/>
              <a:t>,</a:t>
            </a:r>
            <a:r>
              <a:rPr lang="cs-CZ" dirty="0" smtClean="0"/>
              <a:t> různé traviny a stromy </a:t>
            </a:r>
          </a:p>
          <a:p>
            <a:r>
              <a:rPr lang="cs-CZ" dirty="0" smtClean="0"/>
              <a:t>Počítání objednávek</a:t>
            </a:r>
          </a:p>
          <a:p>
            <a:r>
              <a:rPr lang="cs-CZ" dirty="0" smtClean="0"/>
              <a:t>Výlet na </a:t>
            </a:r>
            <a:r>
              <a:rPr lang="cs-CZ" dirty="0" err="1"/>
              <a:t>V</a:t>
            </a:r>
            <a:r>
              <a:rPr lang="cs-CZ" dirty="0" err="1" smtClean="0"/>
              <a:t>ršatec</a:t>
            </a:r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874" y="2487385"/>
            <a:ext cx="4169229" cy="4169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67460" y="1765770"/>
            <a:ext cx="5708469" cy="25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Den</a:t>
            </a:r>
            <a:br>
              <a:rPr lang="cs-CZ" dirty="0" smtClean="0"/>
            </a:br>
            <a:r>
              <a:rPr lang="cs-CZ" dirty="0" smtClean="0"/>
              <a:t>7.6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846262"/>
            <a:ext cx="3178629" cy="1328012"/>
          </a:xfrm>
        </p:spPr>
        <p:txBody>
          <a:bodyPr/>
          <a:lstStyle/>
          <a:p>
            <a:r>
              <a:rPr lang="cs-CZ" dirty="0" smtClean="0"/>
              <a:t>Sekání trávníku</a:t>
            </a:r>
          </a:p>
          <a:p>
            <a:r>
              <a:rPr lang="cs-CZ" dirty="0"/>
              <a:t>bowling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33876" y="2718556"/>
            <a:ext cx="5257800" cy="23660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32145" y="2694607"/>
            <a:ext cx="5364238" cy="24139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709" y="2279147"/>
            <a:ext cx="4304533" cy="43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Den</a:t>
            </a:r>
            <a:br>
              <a:rPr lang="cs-CZ" dirty="0" smtClean="0"/>
            </a:br>
            <a:r>
              <a:rPr lang="cs-CZ" dirty="0" smtClean="0"/>
              <a:t>8.6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846262"/>
            <a:ext cx="3113314" cy="988378"/>
          </a:xfrm>
        </p:spPr>
        <p:txBody>
          <a:bodyPr/>
          <a:lstStyle/>
          <a:p>
            <a:r>
              <a:rPr lang="cs-CZ" dirty="0" smtClean="0"/>
              <a:t>Zdobení věnců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53892" y="1093307"/>
            <a:ext cx="5505569" cy="34826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834640"/>
            <a:ext cx="7482584" cy="33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Den</a:t>
            </a:r>
            <a:br>
              <a:rPr lang="cs-CZ" dirty="0" smtClean="0"/>
            </a:br>
            <a:r>
              <a:rPr lang="cs-CZ" dirty="0" smtClean="0"/>
              <a:t>9.6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846262"/>
            <a:ext cx="3361509" cy="1223509"/>
          </a:xfrm>
        </p:spPr>
        <p:txBody>
          <a:bodyPr/>
          <a:lstStyle/>
          <a:p>
            <a:r>
              <a:rPr lang="cs-CZ" dirty="0" smtClean="0"/>
              <a:t>Údržba zahrady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557" y="805565"/>
            <a:ext cx="4969752" cy="37273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1" y="2527729"/>
            <a:ext cx="536448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Den</a:t>
            </a:r>
            <a:br>
              <a:rPr lang="cs-CZ" dirty="0" smtClean="0"/>
            </a:br>
            <a:r>
              <a:rPr lang="cs-CZ" dirty="0" smtClean="0"/>
              <a:t>10.6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846262"/>
            <a:ext cx="3518263" cy="1471704"/>
          </a:xfrm>
        </p:spPr>
        <p:txBody>
          <a:bodyPr/>
          <a:lstStyle/>
          <a:p>
            <a:r>
              <a:rPr lang="cs-CZ" dirty="0" smtClean="0"/>
              <a:t>Úklid prodejny</a:t>
            </a:r>
          </a:p>
          <a:p>
            <a:r>
              <a:rPr lang="cs-CZ" dirty="0" smtClean="0"/>
              <a:t>Focení rostlin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826" y="1600200"/>
            <a:ext cx="7475574" cy="50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783" y="1689508"/>
            <a:ext cx="6413577" cy="42479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Den</a:t>
            </a:r>
            <a:br>
              <a:rPr lang="cs-CZ" dirty="0" smtClean="0"/>
            </a:br>
            <a:r>
              <a:rPr lang="cs-CZ" dirty="0" smtClean="0"/>
              <a:t>11.6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846262"/>
            <a:ext cx="5164183" cy="1458641"/>
          </a:xfrm>
        </p:spPr>
        <p:txBody>
          <a:bodyPr/>
          <a:lstStyle/>
          <a:p>
            <a:r>
              <a:rPr lang="cs-CZ" dirty="0" smtClean="0"/>
              <a:t>Výstava růží v Ivance při Dunaji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40" y="3016650"/>
            <a:ext cx="5671260" cy="37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ablona s motivem mořského pobřeží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900_TF03460566" id="{81617AE9-440A-489C-8E6A-AD7466AD7CFA}" vid="{0144C044-A562-4713-8697-0B8711A60A2C}"/>
    </a:ext>
  </a:extLst>
</a:theme>
</file>

<file path=ppt/theme/theme2.xml><?xml version="1.0" encoding="utf-8"?>
<a:theme xmlns:a="http://schemas.openxmlformats.org/drawingml/2006/main" name="Motiv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Snímky s motivem pobřeží</Template>
  <TotalTime>5342</TotalTime>
  <Words>191</Words>
  <Application>Microsoft Office PowerPoint</Application>
  <PresentationFormat>Širokoúhlá obrazovka</PresentationFormat>
  <Paragraphs>66</Paragraphs>
  <Slides>18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Courier New</vt:lpstr>
      <vt:lpstr>Palatino Linotype</vt:lpstr>
      <vt:lpstr>Šablona s motivem mořského pobřeží</vt:lpstr>
      <vt:lpstr>Stáž Slovensko Garden TIPS Erasmus+</vt:lpstr>
      <vt:lpstr> </vt:lpstr>
      <vt:lpstr>1. Den 5.6</vt:lpstr>
      <vt:lpstr>2. Den 6.6</vt:lpstr>
      <vt:lpstr>3. Den 7.6</vt:lpstr>
      <vt:lpstr>4. Den 8.6</vt:lpstr>
      <vt:lpstr>5. Den 9.6</vt:lpstr>
      <vt:lpstr>6. Den 10.6</vt:lpstr>
      <vt:lpstr>7. Den 11.6</vt:lpstr>
      <vt:lpstr>8.Den 12.6</vt:lpstr>
      <vt:lpstr>9.Den 13.6</vt:lpstr>
      <vt:lpstr>10.Den 14.6</vt:lpstr>
      <vt:lpstr>11.Den 15.6</vt:lpstr>
      <vt:lpstr>12.Den 16.6</vt:lpstr>
      <vt:lpstr>13.Den 17.6</vt:lpstr>
      <vt:lpstr>14.Den 18.6</vt:lpstr>
      <vt:lpstr>Slovníček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Slovensko</dc:title>
  <dc:creator>Windows User</dc:creator>
  <cp:lastModifiedBy>Admin</cp:lastModifiedBy>
  <cp:revision>28</cp:revision>
  <dcterms:created xsi:type="dcterms:W3CDTF">2022-08-14T09:45:40Z</dcterms:created>
  <dcterms:modified xsi:type="dcterms:W3CDTF">2023-01-31T13:47:53Z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