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76" r:id="rId4"/>
    <p:sldId id="257" r:id="rId5"/>
    <p:sldId id="258" r:id="rId6"/>
    <p:sldId id="271" r:id="rId7"/>
    <p:sldId id="259" r:id="rId8"/>
    <p:sldId id="260" r:id="rId9"/>
    <p:sldId id="261" r:id="rId10"/>
    <p:sldId id="262" r:id="rId11"/>
    <p:sldId id="263" r:id="rId12"/>
    <p:sldId id="272" r:id="rId13"/>
    <p:sldId id="264" r:id="rId14"/>
    <p:sldId id="265" r:id="rId15"/>
    <p:sldId id="266" r:id="rId16"/>
    <p:sldId id="267" r:id="rId17"/>
    <p:sldId id="268" r:id="rId18"/>
    <p:sldId id="269" r:id="rId19"/>
    <p:sldId id="273" r:id="rId20"/>
    <p:sldId id="274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 snapToObjects="1">
      <p:cViewPr varScale="1">
        <p:scale>
          <a:sx n="80" d="100"/>
          <a:sy n="80" d="100"/>
        </p:scale>
        <p:origin x="-96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19413-B4A7-1B4D-A050-1DE07BFB8880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201B8-A154-7D44-8080-11A5BECE3B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8560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201B8-A154-7D44-8080-11A5BECE3B0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948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3DE66EA-7237-CD4C-B13F-A1ED63387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DB3B72C8-0D2B-E349-9490-9EE869F55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9CE3E3B-66D5-B643-935B-2049D2D10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B63B7D91-0DA9-6A4C-9C32-6C0DC6C9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C29F193-6CBC-CE43-9A33-47E3136A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5578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AE2EAE2-57F9-E54B-B333-C5FE59C8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979B616-541B-CA41-A20A-8F9916E2B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0554716-3672-0042-A165-04CDC928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54E49CB-CFDB-1145-B27B-C582986D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2289455-17F9-804F-892F-C753A514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8350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90CB18BF-3D71-BC4B-A74E-AED4998E4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E7BB7607-4DFC-064F-BC65-17A4A4206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5F9FBE3-8820-BC46-88C9-B670B45F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965AFAE-05DD-5C49-98C9-4BE70716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A787A53-F832-2647-AD5F-B10CA8C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8333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31B7E65-9D19-154E-BE04-444333D7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E9753CB-2909-C945-A046-239F46006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7A40E76-EDAF-F44D-AE05-2242F147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ADED09E-4FB7-EC44-BDEE-DAC10843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6A45407-4021-014B-8AD5-A5D65C97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8246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E8DD46-E11E-554D-A05C-666B29F7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262790F8-4A2D-7144-AAA5-CC13830D5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82935FD-7C8E-8F43-977A-AF7CA00D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342EBAD-D253-284D-8705-583DDA69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F7B90B3-0678-7F4C-901C-B07108CD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243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52E1FEA-4ED4-EE4E-A816-5E8CD8DE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9BA238E-F0BC-2F46-AC88-13D07C015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30A7CCCE-C2C1-EA4B-986B-39A11DAED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2CBC2947-E87C-2448-BF3F-24C316E50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03B1ED44-3411-FB43-AB56-F82ACC43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751CB7F-B377-B347-962D-3CA127FD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5453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24F4DFE-D76E-6549-BAE9-E1B189E5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C3674C12-3F8D-C046-A0BA-75E0B84E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106FEEA7-CF61-AC4D-9928-E18262A1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8BB98BD7-42A8-6B48-A7D9-88B205073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C6E4E916-C22B-9E4C-B2D4-C68DA5E36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4006DF2F-A676-F14B-86FD-D563F1DF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F2ABC6EE-B677-3F4E-AB0E-B02A666E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BA7139A7-FED4-7649-8838-995F33B4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0560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A58A7D-D89B-D446-B67A-F3C5DEE3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5472BEC5-9587-BD40-946C-E59B051F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91FC47D0-BA4A-5742-A82F-4781635C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A7B7AAF-2AC4-3442-B7A8-4AEB4F0E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5896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B02DB7E7-211C-9244-8FEB-DD76F5E7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4419C367-4B3F-8B4D-9FF7-361E14D6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7920B791-583E-764B-A245-B9A7B58B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0776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2EC6964-F9EC-4042-ABE4-0C542181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E63E736-A51B-0F4B-8052-E0F2E8C92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2CDF9828-DF91-9944-B971-DDBDA8E5A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868117FB-83F5-314C-B7BB-FAB26220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325A5CF3-C5B9-BD45-B68C-4A20DC5D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33F121A-1F89-1C43-9C5C-60009C6D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1627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8A485C-9C4B-8945-931C-16C492EF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047A51B6-B6DD-7A43-A3AD-52D91CA6E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C9C33CF6-E0D8-E34A-9D61-A210FAB7E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2423FC8B-919D-B84F-930E-6E458D58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123884B-F35C-6C4F-992B-2478BF5C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BA32C20-FAA8-BA41-B5AC-D3B745EC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5172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69FB658D-8F56-4145-959A-D8D06DAD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B62B5196-2AC1-9C4A-88AA-437C748D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A333680-9397-B245-A009-71F31FCDA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7464-48C0-CE42-9B72-F7399247E8D2}" type="datetimeFigureOut">
              <a:rPr lang="cs-CZ" smtClean="0"/>
              <a:pPr/>
              <a:t>01.11.2021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4104E8A-72E2-AC43-A309-4D31F00ED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DEA7D89-CF63-FB4D-BC28-34DFACC69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8243E-93F1-9643-90FF-D10C0C9CA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568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tej@sircovi.cz" TargetMode="External"/><Relationship Id="rId2" Type="http://schemas.openxmlformats.org/officeDocument/2006/relationships/hyperlink" Target="mailto:nelaroubychova@seznam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likovaveronika@seznam.cz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D8254EC-01EC-9A48-B6CC-1096010D81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Rakousko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7.8. – 20. 8.2021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6C995D1A-5E0E-7A47-90DE-4C9F626AF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"Go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Grow</a:t>
            </a:r>
            <a:r>
              <a:rPr lang="cs-CZ" b="1" dirty="0" smtClean="0"/>
              <a:t> - stáže v oboru zahradnictví v evropských školách a firmách", projekt v rámci programu </a:t>
            </a:r>
            <a:r>
              <a:rPr lang="cs-CZ" b="1" dirty="0" err="1" smtClean="0"/>
              <a:t>Erasmus</a:t>
            </a:r>
            <a:r>
              <a:rPr lang="cs-CZ" b="1" dirty="0" smtClean="0"/>
              <a:t>+</a:t>
            </a:r>
          </a:p>
          <a:p>
            <a:endParaRPr lang="cs-CZ" dirty="0"/>
          </a:p>
        </p:txBody>
      </p:sp>
      <p:pic>
        <p:nvPicPr>
          <p:cNvPr id="5" name="Obrázek 4" descr="https://eacea.ec.europa.eu/sites/eacea-site/files/logosbeneficaireserasmusright_c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261" y="4668226"/>
            <a:ext cx="5760720" cy="117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62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91D36EF-B7B4-CF4C-AB43-CBA8C832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 v odvětví květinářství a zelinářství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586FCAE-8063-0741-AB43-379E03D2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9D646DA7-D0C9-0C44-9996-E8C9E7D53C3B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12.8.2021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673A337-1A22-EC45-82F9-CE77D72D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1" y="2195356"/>
            <a:ext cx="2993077" cy="39907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2970A76A-E63E-1744-9DAC-CB5FDCBB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086" y="1497288"/>
            <a:ext cx="3572914" cy="26725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FCA2162D-3A3D-E042-8A5D-449170BCE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18" y="1497288"/>
            <a:ext cx="2897567" cy="386342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3ACDC692-BDF9-3B42-B192-91A59AA78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20" y="3201247"/>
            <a:ext cx="2513164" cy="3345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20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3933EA-B803-664F-978A-244839A7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 v odvětví zelinářství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D56AA71-C43B-D847-88DB-8AFC0596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0D32FA43-986D-FC48-8026-E87167B06679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1BF5E073-8CC2-3C4A-BE9F-E0E944AE4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15" y="1484337"/>
            <a:ext cx="2916994" cy="3889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C42571D3-1E98-3040-AA48-45CBDC2F3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19" y="2212808"/>
            <a:ext cx="2774596" cy="36994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B729C91-F288-B840-B9C9-2AD62337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526" y="433540"/>
            <a:ext cx="3352394" cy="25142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FF2E127E-F2DE-3D43-8C73-D96C7F526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713" y="2688556"/>
            <a:ext cx="3663951" cy="274796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E074602B-0300-F34D-92D5-5EF5E7D0C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85644" y="3273348"/>
            <a:ext cx="3740511" cy="28053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471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A338CC-7C40-CD47-AF1B-33B1C3B6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 u školy, “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“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="" xmlns:a16="http://schemas.microsoft.com/office/drawing/2014/main" id="{78BC0A14-F063-8B48-81A3-B14D39A12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Den 7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3E9774DD-C00E-7C4B-82AA-9A6D2B514141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13.8.2021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714142DD-271D-C847-8983-0F91FBA35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012" y="365125"/>
            <a:ext cx="3111962" cy="416037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98865B82-D675-4B45-9CE3-BEB9FC51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907" y="2555238"/>
            <a:ext cx="2845278" cy="380639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0484FAA7-C0CE-E242-8BA0-EDDBE01E8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93" y="2257471"/>
            <a:ext cx="2738357" cy="3663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7014E863-9869-2B4A-A0C4-A9CBDF588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050" y="1649124"/>
            <a:ext cx="2718285" cy="36365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794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1A8400A-56D6-8649-931E-3B21E17A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Výlet do Vídně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43D83A9-EC39-3540-8935-912A8A9C2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2D4BA92D-B512-1847-901D-34183C2E6BBC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14.8.2021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B2784C8-7E3F-224C-90D0-68203231B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221" y="869184"/>
            <a:ext cx="2571750" cy="3429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3F2D14DB-2049-FD4E-A083-2760EF5AB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18" y="256657"/>
            <a:ext cx="3673303" cy="27549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3D22B65-5BC2-9748-BA84-6151EFA36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4" y="3738563"/>
            <a:ext cx="3251200" cy="2438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9CAD8D4C-E864-6A4B-A3B9-131E92392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341" y="3005840"/>
            <a:ext cx="3353292" cy="25149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3D72C531-5843-2241-906A-F9783296F2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182"/>
          <a:stretch/>
        </p:blipFill>
        <p:spPr>
          <a:xfrm>
            <a:off x="2910687" y="1314485"/>
            <a:ext cx="3063063" cy="30556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728AADEE-8003-7043-AFCC-DA5BB22338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855"/>
          <a:stretch/>
        </p:blipFill>
        <p:spPr>
          <a:xfrm>
            <a:off x="8826126" y="4549362"/>
            <a:ext cx="3063062" cy="213982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A1BBA8AC-189A-7847-87E1-BEFBAB6244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49" t="17052" r="2598" b="876"/>
          <a:stretch/>
        </p:blipFill>
        <p:spPr>
          <a:xfrm>
            <a:off x="3842663" y="4184426"/>
            <a:ext cx="2298678" cy="264633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9BE001A7-AFCE-1C48-B1B5-DA60B238C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08" y="2271275"/>
            <a:ext cx="2798471" cy="2098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507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722A6E5-AFFF-C24B-A5A5-2DEA8682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Odpočinkový den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DBB74C0-C67F-0E43-90F2-C8F12292E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DDB5B364-9A2A-1349-934E-891B45A7B6B0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15.8.2021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2EC241D-3E3B-0F43-824E-7F018621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0018" y="2677510"/>
            <a:ext cx="2766474" cy="207485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D0877FF5-3998-B648-8B2E-AA351594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831" y="204558"/>
            <a:ext cx="3312485" cy="441664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9F1CC48F-275A-C84C-9235-6F7FA4D0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05" y="202226"/>
            <a:ext cx="3969230" cy="297692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EABC6865-0AD7-A443-9D07-3D85EFEDF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147" y="3552640"/>
            <a:ext cx="2476140" cy="33015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132A25CF-5585-C747-816A-17CDCDB8E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647" y="1456293"/>
            <a:ext cx="3961479" cy="297692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BD384EAB-7F1A-8440-BC43-046A7A665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873" y="3714938"/>
            <a:ext cx="3969231" cy="29769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7057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7027F4-EEE2-CD45-A6B8-25DDE22A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Údržba školních prostor, vysazení stromu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F4687A5-DD14-764D-A14B-E87FE6BD5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C0E10F70-412B-3542-9009-2D2B06695247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11D3617-2B38-CA44-BB68-55732295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1" y="2275588"/>
            <a:ext cx="2699103" cy="20243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3D3F7D3-B500-A54D-905F-B11449C2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414" y="2165549"/>
            <a:ext cx="2849160" cy="37988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99B57EC5-4B83-5F46-875A-54494AC4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574" y="1307851"/>
            <a:ext cx="2647472" cy="35299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DA5756D0-7260-1C4A-9B96-BF66CC385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419" y="3692679"/>
            <a:ext cx="1935090" cy="25801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76B90511-CE28-9D49-89BB-014B69EED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353" y="1491740"/>
            <a:ext cx="2740833" cy="3654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85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34A3720-5FED-D043-AA6F-E55035691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dětského hřiště, práce u školy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64CE3C1-1898-7042-B822-0171E948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9AEF1E3A-BEFB-464E-91E8-C7736D17DBE0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F58A2B7-AD05-C146-8D3E-BFCD7ED57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728" y="1357718"/>
            <a:ext cx="2647783" cy="35303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DB2F69F-1B4B-E842-98D8-696483C1A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8" y="2268804"/>
            <a:ext cx="3093856" cy="23203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B149B43-1495-444B-BE61-50072136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504" y="4338025"/>
            <a:ext cx="2971769" cy="22288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F20C496-FE68-3443-8367-4BB5808E7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6" y="1668542"/>
            <a:ext cx="2917526" cy="21881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437E0EF2-546D-EF47-B15F-077AC3CC1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846" y="3777438"/>
            <a:ext cx="2036578" cy="271543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FCFCC204-23B6-0C44-BB20-79B8DD613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872" y="1351629"/>
            <a:ext cx="3093856" cy="23203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EDE4BBA0-5CC3-7D40-A0FC-0721FB332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424" y="3647293"/>
            <a:ext cx="2239304" cy="2993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9469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178B0E-93A0-014A-AB32-D0880C0D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dětského hřiště, vysazování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596238E-E4CC-8B45-ADB8-1CFB981BF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CD109FD-2FED-D94B-A7BC-E6CDB3A7DEA4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36046BD-6ADB-2943-9D43-A1420BF9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91" y="1313825"/>
            <a:ext cx="3464936" cy="25987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41D27D1-491B-5946-897F-B1CDD805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8" y="3595289"/>
            <a:ext cx="3464937" cy="25987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34D83EA4-E674-6146-B22A-CCCC815B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415" y="4047464"/>
            <a:ext cx="3048000" cy="2286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1BE2B85-C0F9-2849-9C44-C190269C3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139" y="3204682"/>
            <a:ext cx="2506210" cy="334161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DBB7982E-819F-5E4D-A3CD-A3D607AF3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0" y="121462"/>
            <a:ext cx="2731091" cy="36414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54990473-7B32-E941-852C-65D8EF91D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427" y="1334979"/>
            <a:ext cx="3633773" cy="27253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5A7F5178-FA42-2843-B12A-1F64C4943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141" y="4060309"/>
            <a:ext cx="2043998" cy="2725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455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2648D5E-961D-744A-A6DE-5ABE52F6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dětského hřiště, práce u školy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B6903DB-B1E2-7B41-A33B-746E58D10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A65CCBE1-2E77-B94F-B5F6-9B75C7F0ECAE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19.8.2021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7678E7C9-9DBD-EA45-9C34-A9C9BF27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385" y="540171"/>
            <a:ext cx="2063278" cy="27510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5ED11BA3-4D32-9A4E-B084-72568CB94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545" y="3450998"/>
            <a:ext cx="2435557" cy="32474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0CB666E-2E09-E146-973A-6DFA4931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749" y="3621819"/>
            <a:ext cx="2351743" cy="313565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E4F1C108-EB72-4946-B44F-D8AFB37D2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882" y="1435584"/>
            <a:ext cx="3420947" cy="25657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9889EA3-4A1D-534A-9709-59FE867E4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96" y="2234577"/>
            <a:ext cx="4250452" cy="318783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64EDABC3-051F-EC41-B7AA-199701ED96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512"/>
          <a:stretch/>
        </p:blipFill>
        <p:spPr>
          <a:xfrm rot="5400000">
            <a:off x="6674026" y="4389544"/>
            <a:ext cx="2375939" cy="22417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E4EAD86C-F663-AD43-8B5B-7D3DE9FD9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716" y="1346405"/>
            <a:ext cx="2351743" cy="3135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73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D03220E-C660-4E43-AB0B-E65CCB30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Slovníček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A66FB21-50FE-2A4B-B333-96C7548F9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Mäher- </a:t>
            </a:r>
            <a:r>
              <a:rPr lang="de-DE" dirty="0" err="1"/>
              <a:t>mowing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- </a:t>
            </a:r>
            <a:r>
              <a:rPr lang="de-DE" dirty="0" err="1"/>
              <a:t>sekačka</a:t>
            </a:r>
            <a:endParaRPr lang="cs-CZ" dirty="0"/>
          </a:p>
          <a:p>
            <a:r>
              <a:rPr lang="cs-CZ" dirty="0" err="1"/>
              <a:t>Spaten</a:t>
            </a:r>
            <a:r>
              <a:rPr lang="cs-CZ" dirty="0"/>
              <a:t>- spade- rýč </a:t>
            </a:r>
          </a:p>
          <a:p>
            <a:r>
              <a:rPr lang="cs-CZ" dirty="0" err="1"/>
              <a:t>Schaufeln</a:t>
            </a:r>
            <a:r>
              <a:rPr lang="cs-CZ" dirty="0"/>
              <a:t>- </a:t>
            </a:r>
            <a:r>
              <a:rPr lang="cs-CZ" dirty="0" err="1"/>
              <a:t>shovel</a:t>
            </a:r>
            <a:r>
              <a:rPr lang="cs-CZ" dirty="0"/>
              <a:t>- lopata </a:t>
            </a:r>
          </a:p>
          <a:p>
            <a:r>
              <a:rPr lang="cs-CZ" dirty="0" err="1"/>
              <a:t>Schere</a:t>
            </a:r>
            <a:r>
              <a:rPr lang="cs-CZ" dirty="0"/>
              <a:t>- </a:t>
            </a:r>
            <a:r>
              <a:rPr lang="cs-CZ" dirty="0" err="1"/>
              <a:t>secaters</a:t>
            </a:r>
            <a:r>
              <a:rPr lang="cs-CZ" dirty="0"/>
              <a:t>- nůžky </a:t>
            </a:r>
          </a:p>
          <a:p>
            <a:r>
              <a:rPr lang="cs-CZ" dirty="0" err="1"/>
              <a:t>Schubkarren</a:t>
            </a:r>
            <a:r>
              <a:rPr lang="cs-CZ" dirty="0"/>
              <a:t>- </a:t>
            </a:r>
            <a:r>
              <a:rPr lang="cs-CZ" dirty="0" err="1"/>
              <a:t>wheelbarrow</a:t>
            </a:r>
            <a:r>
              <a:rPr lang="cs-CZ" dirty="0"/>
              <a:t>- kolečko</a:t>
            </a:r>
          </a:p>
          <a:p>
            <a:r>
              <a:rPr lang="cs-CZ" dirty="0" err="1"/>
              <a:t>Besen</a:t>
            </a:r>
            <a:r>
              <a:rPr lang="cs-CZ" dirty="0"/>
              <a:t>- </a:t>
            </a:r>
            <a:r>
              <a:rPr lang="cs-CZ" dirty="0" err="1"/>
              <a:t>besom</a:t>
            </a:r>
            <a:r>
              <a:rPr lang="cs-CZ" dirty="0"/>
              <a:t>- koště</a:t>
            </a:r>
          </a:p>
          <a:p>
            <a:r>
              <a:rPr lang="cs-CZ" dirty="0" err="1"/>
              <a:t>Rechen</a:t>
            </a:r>
            <a:r>
              <a:rPr lang="cs-CZ" dirty="0"/>
              <a:t>- </a:t>
            </a:r>
            <a:r>
              <a:rPr lang="cs-CZ" dirty="0" err="1"/>
              <a:t>rake</a:t>
            </a:r>
            <a:r>
              <a:rPr lang="cs-CZ" dirty="0"/>
              <a:t>- hrábě</a:t>
            </a:r>
          </a:p>
          <a:p>
            <a:r>
              <a:rPr lang="cs-CZ" dirty="0" err="1"/>
              <a:t>Unkrant</a:t>
            </a:r>
            <a:r>
              <a:rPr lang="cs-CZ" dirty="0"/>
              <a:t>- </a:t>
            </a:r>
            <a:r>
              <a:rPr lang="cs-CZ" dirty="0" err="1"/>
              <a:t>weed</a:t>
            </a:r>
            <a:r>
              <a:rPr lang="cs-CZ" dirty="0"/>
              <a:t>- plevel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2193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D8254EC-01EC-9A48-B6CC-1096010D8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7"/>
            <a:ext cx="9144000" cy="3206338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Místo praxe: v areálu školy a školního statku</a:t>
            </a:r>
            <a:br>
              <a:rPr lang="cs-CZ" sz="3600" b="1" dirty="0" smtClean="0"/>
            </a:br>
            <a:r>
              <a:rPr lang="cs-CZ" sz="3600" b="1" dirty="0" smtClean="0"/>
              <a:t>Pracovní doba : od 7:30 do 15:30.</a:t>
            </a:r>
            <a:br>
              <a:rPr lang="cs-CZ" sz="3600" b="1" dirty="0" smtClean="0"/>
            </a:br>
            <a:r>
              <a:rPr lang="cs-CZ" sz="3600" b="1" dirty="0" smtClean="0"/>
              <a:t>Obsah stáže: sadovnické úpravy, zakládání a údržba trávníku, množení a další zahradnické práce,  studium a poznávání rostlin a typů zahrad, odborné exkurze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6C995D1A-5E0E-7A47-90DE-4C9F626AF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662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21EB08-22D6-2745-BEF6-D56D81F8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pozornost❤️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 smtClean="0">
                <a:solidFill>
                  <a:schemeClr val="accent1"/>
                </a:solidFill>
                <a:hlinkClick r:id="rId2"/>
              </a:rPr>
              <a:t>nelaroubychova</a:t>
            </a:r>
            <a:r>
              <a:rPr lang="cs-CZ" u="sng" dirty="0" smtClean="0">
                <a:solidFill>
                  <a:schemeClr val="accent1"/>
                </a:solidFill>
                <a:hlinkClick r:id="rId2"/>
              </a:rPr>
              <a:t>@seznam.</a:t>
            </a:r>
            <a:r>
              <a:rPr lang="cs-CZ" u="sng" dirty="0" err="1" smtClean="0">
                <a:solidFill>
                  <a:schemeClr val="accent1"/>
                </a:solidFill>
                <a:hlinkClick r:id="rId2"/>
              </a:rPr>
              <a:t>cz</a:t>
            </a:r>
            <a:endParaRPr lang="cs-CZ" u="sng" dirty="0" smtClean="0">
              <a:solidFill>
                <a:schemeClr val="accent1"/>
              </a:solidFill>
            </a:endParaRPr>
          </a:p>
          <a:p>
            <a:r>
              <a:rPr lang="cs-CZ" u="sng" dirty="0" err="1" smtClean="0">
                <a:solidFill>
                  <a:schemeClr val="accent1"/>
                </a:solidFill>
                <a:hlinkClick r:id="rId3"/>
              </a:rPr>
              <a:t>matej</a:t>
            </a:r>
            <a:r>
              <a:rPr lang="cs-CZ" u="sng" dirty="0" smtClean="0">
                <a:solidFill>
                  <a:schemeClr val="accent1"/>
                </a:solidFill>
                <a:hlinkClick r:id="rId3"/>
              </a:rPr>
              <a:t>@</a:t>
            </a:r>
            <a:r>
              <a:rPr lang="cs-CZ" u="sng" dirty="0" err="1" smtClean="0">
                <a:solidFill>
                  <a:schemeClr val="accent1"/>
                </a:solidFill>
                <a:hlinkClick r:id="rId3"/>
              </a:rPr>
              <a:t>sircovi.cz</a:t>
            </a:r>
            <a:endParaRPr lang="cs-CZ" u="sng" dirty="0" smtClean="0">
              <a:solidFill>
                <a:schemeClr val="accent1"/>
              </a:solidFill>
            </a:endParaRPr>
          </a:p>
          <a:p>
            <a:r>
              <a:rPr lang="cs-CZ" u="sng" dirty="0" err="1" smtClean="0">
                <a:solidFill>
                  <a:schemeClr val="accent1"/>
                </a:solidFill>
                <a:hlinkClick r:id="rId4"/>
              </a:rPr>
              <a:t>klikovaveronika</a:t>
            </a:r>
            <a:r>
              <a:rPr lang="cs-CZ" u="sng" dirty="0" smtClean="0">
                <a:solidFill>
                  <a:schemeClr val="accent1"/>
                </a:solidFill>
                <a:hlinkClick r:id="rId4"/>
              </a:rPr>
              <a:t>@seznam.</a:t>
            </a:r>
            <a:r>
              <a:rPr lang="cs-CZ" u="sng" dirty="0" err="1" smtClean="0">
                <a:solidFill>
                  <a:schemeClr val="accent1"/>
                </a:solidFill>
                <a:hlinkClick r:id="rId4"/>
              </a:rPr>
              <a:t>cz</a:t>
            </a:r>
            <a:endParaRPr lang="cs-CZ" u="sng" dirty="0" smtClean="0">
              <a:solidFill>
                <a:schemeClr val="accent1"/>
              </a:solidFill>
            </a:endParaRPr>
          </a:p>
          <a:p>
            <a:r>
              <a:rPr lang="cs-CZ" u="sng" dirty="0" err="1" smtClean="0">
                <a:solidFill>
                  <a:schemeClr val="accent1"/>
                </a:solidFill>
              </a:rPr>
              <a:t>vydrova.nikola</a:t>
            </a:r>
            <a:r>
              <a:rPr lang="cs-CZ" u="sng" dirty="0" smtClean="0">
                <a:solidFill>
                  <a:schemeClr val="accent1"/>
                </a:solidFill>
              </a:rPr>
              <a:t>@seznam.</a:t>
            </a:r>
            <a:r>
              <a:rPr lang="cs-CZ" u="sng" dirty="0" err="1" smtClean="0">
                <a:solidFill>
                  <a:schemeClr val="accent1"/>
                </a:solidFill>
              </a:rPr>
              <a:t>cz</a:t>
            </a:r>
            <a:endParaRPr lang="cs-CZ" u="sng" dirty="0" smtClean="0">
              <a:solidFill>
                <a:schemeClr val="accent1"/>
              </a:solidFill>
            </a:endParaRPr>
          </a:p>
          <a:p>
            <a:endParaRPr lang="cs-CZ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41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D8254EC-01EC-9A48-B6CC-1096010D8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16163"/>
            <a:ext cx="9144000" cy="3680876"/>
          </a:xfrm>
        </p:spPr>
        <p:txBody>
          <a:bodyPr>
            <a:noAutofit/>
          </a:bodyPr>
          <a:lstStyle/>
          <a:p>
            <a:pPr algn="l"/>
            <a:r>
              <a:rPr lang="cs-CZ" sz="2000" b="1" dirty="0" smtClean="0"/>
              <a:t>1. den - příjezd</a:t>
            </a:r>
            <a:br>
              <a:rPr lang="cs-CZ" sz="2000" b="1" dirty="0" smtClean="0"/>
            </a:br>
            <a:r>
              <a:rPr lang="cs-CZ" sz="2000" b="1" dirty="0" smtClean="0"/>
              <a:t>2. den - studium sortimentu rostlin a typů zahrad a návštěva zahrad v </a:t>
            </a:r>
            <a:r>
              <a:rPr lang="cs-CZ" sz="2000" b="1" dirty="0" err="1" smtClean="0"/>
              <a:t>Tullnu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Kittenbergeru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3. den - návštěva </a:t>
            </a:r>
            <a:r>
              <a:rPr lang="cs-CZ" sz="2000" b="1" dirty="0" err="1" smtClean="0"/>
              <a:t>Mariazell</a:t>
            </a:r>
            <a:r>
              <a:rPr lang="cs-CZ" sz="2000" b="1" dirty="0" smtClean="0"/>
              <a:t> a Alp</a:t>
            </a:r>
            <a:br>
              <a:rPr lang="cs-CZ" sz="2000" b="1" dirty="0" smtClean="0"/>
            </a:br>
            <a:r>
              <a:rPr lang="cs-CZ" sz="2000" b="1" dirty="0" smtClean="0"/>
              <a:t>4. den - udržování závlahové mísy, závlaha a údržba trávníku, likvidace náletových dřevin</a:t>
            </a:r>
            <a:br>
              <a:rPr lang="cs-CZ" sz="2000" b="1" dirty="0" smtClean="0"/>
            </a:br>
            <a:r>
              <a:rPr lang="cs-CZ" sz="2000" b="1" dirty="0" smtClean="0"/>
              <a:t>5. den - sklizeň cibule, seznámení rostlin a trav v trávníku, způsoby likvidace nežádoucích rostlin z travních porostů</a:t>
            </a:r>
            <a:br>
              <a:rPr lang="cs-CZ" sz="2000" b="1" dirty="0" smtClean="0"/>
            </a:br>
            <a:r>
              <a:rPr lang="cs-CZ" sz="2000" b="1" dirty="0" smtClean="0"/>
              <a:t>6. den - odplevelování rostlin, závlaha trávníku</a:t>
            </a:r>
            <a:br>
              <a:rPr lang="cs-CZ" sz="2000" b="1" dirty="0" smtClean="0"/>
            </a:br>
            <a:r>
              <a:rPr lang="cs-CZ" sz="2000" b="1" dirty="0" smtClean="0"/>
              <a:t>7. den - generativní množení zeleniny, příprava terénu před výsevem trávníku</a:t>
            </a:r>
            <a:br>
              <a:rPr lang="cs-CZ" sz="2000" b="1" dirty="0" smtClean="0"/>
            </a:br>
            <a:r>
              <a:rPr lang="cs-CZ" sz="2000" b="1" dirty="0" smtClean="0"/>
              <a:t>8. den - sadovnické úpravy zahrad a parků, exkurze Vídeň</a:t>
            </a:r>
            <a:br>
              <a:rPr lang="cs-CZ" sz="2000" b="1" dirty="0" smtClean="0"/>
            </a:br>
            <a:r>
              <a:rPr lang="cs-CZ" sz="2000" b="1" dirty="0" smtClean="0"/>
              <a:t>9. den - odpočinkový den</a:t>
            </a:r>
            <a:br>
              <a:rPr lang="cs-CZ" sz="2000" b="1" dirty="0" smtClean="0"/>
            </a:br>
            <a:r>
              <a:rPr lang="cs-CZ" sz="2000" b="1" dirty="0" smtClean="0"/>
              <a:t>10. den - sadovnictví -  realizace zahrad u školy, úprava pozemku před výsevem trávníku</a:t>
            </a:r>
            <a:br>
              <a:rPr lang="cs-CZ" sz="2000" b="1" dirty="0" smtClean="0"/>
            </a:br>
            <a:r>
              <a:rPr lang="cs-CZ" sz="2000" b="1" dirty="0" smtClean="0"/>
              <a:t>11. den - sadovnické úpravy pozemku, údržba trávníku</a:t>
            </a:r>
            <a:br>
              <a:rPr lang="cs-CZ" sz="2000" b="1" dirty="0" smtClean="0"/>
            </a:br>
            <a:r>
              <a:rPr lang="cs-CZ" sz="2000" b="1" dirty="0" smtClean="0"/>
              <a:t>12. den - sadovnictví -  výsadba okrasných i užitkových rostlin, splnění jednotky - údržba trávníku</a:t>
            </a:r>
            <a:br>
              <a:rPr lang="cs-CZ" sz="2000" b="1" dirty="0" smtClean="0"/>
            </a:br>
            <a:r>
              <a:rPr lang="cs-CZ" sz="2000" b="1" dirty="0" smtClean="0"/>
              <a:t>13. den - sadovnictví -  výsadba keřů a stromů, splnění jednotky výsledků učení- výsev trávníku</a:t>
            </a:r>
            <a:br>
              <a:rPr lang="cs-CZ" sz="2000" b="1" dirty="0" smtClean="0"/>
            </a:br>
            <a:r>
              <a:rPr lang="cs-CZ" sz="2000" b="1" dirty="0" smtClean="0"/>
              <a:t>14. den - odjezd</a:t>
            </a:r>
            <a:endParaRPr lang="cs-CZ" sz="2000" b="1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6C995D1A-5E0E-7A47-90DE-4C9F626AF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7132" y="5257800"/>
            <a:ext cx="9144000" cy="165576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662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3BCB1D-E9C4-0A4D-8EDC-169A504FD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Příjezd do </a:t>
            </a:r>
            <a:r>
              <a:rPr lang="cs-CZ" dirty="0" err="1"/>
              <a:t>Langenlois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8D7B932-34F4-DF43-9ECC-43E148C4B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91B743A4-38C9-2F4D-B44C-97B56B24E31A}"/>
              </a:ext>
            </a:extLst>
          </p:cNvPr>
          <p:cNvSpPr txBox="1"/>
          <p:nvPr/>
        </p:nvSpPr>
        <p:spPr>
          <a:xfrm>
            <a:off x="838200" y="6176963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7.8.2021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056B186-A096-F74B-A6EB-BE325E84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291" y="2417578"/>
            <a:ext cx="4404360" cy="33032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50183192-227F-7D4F-B996-BCBCFDEE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93" y="2417578"/>
            <a:ext cx="4528182" cy="3396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93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5FF1097-4A05-4545-AB06-4BC5F366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38" y="406259"/>
            <a:ext cx="10806758" cy="1325563"/>
          </a:xfrm>
        </p:spPr>
        <p:txBody>
          <a:bodyPr/>
          <a:lstStyle/>
          <a:p>
            <a:r>
              <a:rPr lang="cs-CZ" dirty="0" smtClean="0"/>
              <a:t>Exkurze do </a:t>
            </a:r>
            <a:r>
              <a:rPr lang="cs-CZ" dirty="0"/>
              <a:t>zahrad v </a:t>
            </a:r>
            <a:r>
              <a:rPr lang="cs-CZ" dirty="0" err="1"/>
              <a:t>Kittenbergu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B8BCF04-8747-8145-8B07-6BCDE6270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8D8670C2-1F9B-CA40-B58D-5E90DBD50F1C}"/>
              </a:ext>
            </a:extLst>
          </p:cNvPr>
          <p:cNvSpPr txBox="1"/>
          <p:nvPr/>
        </p:nvSpPr>
        <p:spPr>
          <a:xfrm>
            <a:off x="838200" y="6176963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8.8.2021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7539BA3-30E6-734C-A39A-BE24135B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1" y="2327865"/>
            <a:ext cx="4064805" cy="305456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8BC5CE50-18FB-B64F-8A65-86B5FA967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81" y="1305562"/>
            <a:ext cx="2583735" cy="34449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7B433F29-2373-964B-86BF-909A84145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172" y="406259"/>
            <a:ext cx="3495724" cy="26217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2143FC2-F410-4C44-915E-882D1FF4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31501"/>
            <a:ext cx="2289763" cy="30530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971019CA-88AC-2549-A102-ECCA03C45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498" y="3069186"/>
            <a:ext cx="3462121" cy="2596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40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9EAB16-FCDD-1A4C-871C-B2E60741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Exkurze do </a:t>
            </a:r>
            <a:r>
              <a:rPr lang="cs-CZ" dirty="0"/>
              <a:t>zahrad v </a:t>
            </a:r>
            <a:r>
              <a:rPr lang="cs-CZ" dirty="0" err="1"/>
              <a:t>Tullnu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F15622E-B5DB-9141-B905-B7F48BAAC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1A85EECA-5564-9049-86EC-BB4EF013A430}"/>
              </a:ext>
            </a:extLst>
          </p:cNvPr>
          <p:cNvSpPr txBox="1"/>
          <p:nvPr/>
        </p:nvSpPr>
        <p:spPr>
          <a:xfrm>
            <a:off x="857424" y="6176963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8.8.2021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6E2C2D4-C2A9-A645-AF9F-1D3C9CF3B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927" y="365125"/>
            <a:ext cx="4187767" cy="31408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30321763-6553-4146-AE9C-812973C47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105" y="3505950"/>
            <a:ext cx="2183476" cy="29113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BD2F8D94-F90F-BB49-B38A-A5DB6C75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977" y="3256019"/>
            <a:ext cx="2615092" cy="34867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1DCDF931-5EA4-B949-B4CC-23FCA402B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833" y="1313813"/>
            <a:ext cx="2355619" cy="314082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70257BC6-B7FF-3F4E-BF1B-F78D05E98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478" y="4203399"/>
            <a:ext cx="3385879" cy="25394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A5E4024-B202-9F41-92FF-BBB472560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60" y="2232018"/>
            <a:ext cx="3682654" cy="27673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38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11C6BC-D43A-EC49-9028-71181F9E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Návštěva městečka </a:t>
            </a:r>
            <a:r>
              <a:rPr lang="cs-CZ" dirty="0" err="1"/>
              <a:t>Mariazell</a:t>
            </a:r>
            <a:r>
              <a:rPr lang="cs-CZ" dirty="0"/>
              <a:t> v Alpách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13320A5-D452-144C-A8AC-0CB669D0C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866BD122-D1C9-974D-9208-85A25624FA62}"/>
              </a:ext>
            </a:extLst>
          </p:cNvPr>
          <p:cNvSpPr txBox="1"/>
          <p:nvPr/>
        </p:nvSpPr>
        <p:spPr>
          <a:xfrm>
            <a:off x="838200" y="6176963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9.8.2021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D9E9C93-F617-EB48-8260-A7A9847DA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275" y="1362447"/>
            <a:ext cx="2952184" cy="22141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F50963A-D318-3145-8E1D-4F72C7BC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33" y="2556895"/>
            <a:ext cx="3911046" cy="293328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0C1C117-86F8-8242-831D-B606C4EC1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891" y="3955485"/>
            <a:ext cx="3747232" cy="28104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A854088-3403-5840-9E69-CB39BF96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246" y="1374120"/>
            <a:ext cx="3778778" cy="283408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8EA2CA0F-CC7A-9240-8B8E-F279495B0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390" y="3613011"/>
            <a:ext cx="3911045" cy="29332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57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1FCCB1-F74E-C44E-93A2-1FA13089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Údržba školních </a:t>
            </a:r>
            <a:r>
              <a:rPr lang="cs-CZ" dirty="0" smtClean="0"/>
              <a:t>prostor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83F6F4F-73CA-9A4C-9421-63D89A207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C8506EEA-3B15-4B46-8CCC-354AF13F4005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EF952E-0997-B347-BEBF-8E0592C9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1" y="2562063"/>
            <a:ext cx="4271577" cy="32036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2443BEC-BB4C-0C49-A01C-38EB398B6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45" y="1474023"/>
            <a:ext cx="3908961" cy="29317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DB8CDE9-DB1F-0B41-A7A0-7CCB8778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306" y="2047050"/>
            <a:ext cx="3323254" cy="4445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12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EB5F288-5F79-DF47-9CEA-DB9344C9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 v odvětví květinářství a zelinářství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7262D1A-A53E-834E-B263-9178E43A6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0F47CE42-B4CF-B74E-B0F4-F1218B23E0AB}"/>
              </a:ext>
            </a:extLst>
          </p:cNvPr>
          <p:cNvSpPr txBox="1"/>
          <p:nvPr/>
        </p:nvSpPr>
        <p:spPr>
          <a:xfrm>
            <a:off x="838200" y="6176963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11.8.2021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0B3518E-DEB4-FD4F-A441-A19DB9AB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354" y="132906"/>
            <a:ext cx="2463830" cy="43859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58EE1815-0070-3F45-A020-07D06980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578" y="3429000"/>
            <a:ext cx="2463830" cy="32960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1AAED189-821D-0C40-A8B2-500DA70FC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8" y="2606056"/>
            <a:ext cx="2669254" cy="35709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8747E4FD-517C-FE48-AB2D-7B291C4E7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739" y="1825625"/>
            <a:ext cx="2721285" cy="36283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41939127-5737-BC44-B256-1CB1D675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672" y="2236612"/>
            <a:ext cx="2647022" cy="35293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68808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164</Words>
  <Application>Microsoft Office PowerPoint</Application>
  <PresentationFormat>Vlastní</PresentationFormat>
  <Paragraphs>52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Office</vt:lpstr>
      <vt:lpstr>Rakousko  7.8. – 20. 8.2021</vt:lpstr>
      <vt:lpstr>Místo praxe: v areálu školy a školního statku Pracovní doba : od 7:30 do 15:30. Obsah stáže: sadovnické úpravy, zakládání a údržba trávníku, množení a další zahradnické práce,  studium a poznávání rostlin a typů zahrad, odborné exkurze</vt:lpstr>
      <vt:lpstr>1. den - příjezd 2. den - studium sortimentu rostlin a typů zahrad a návštěva zahrad v Tullnu a Kittenbergeru 3. den - návštěva Mariazell a Alp 4. den - udržování závlahové mísy, závlaha a údržba trávníku, likvidace náletových dřevin 5. den - sklizeň cibule, seznámení rostlin a trav v trávníku, způsoby likvidace nežádoucích rostlin z travních porostů 6. den - odplevelování rostlin, závlaha trávníku 7. den - generativní množení zeleniny, příprava terénu před výsevem trávníku 8. den - sadovnické úpravy zahrad a parků, exkurze Vídeň 9. den - odpočinkový den 10. den - sadovnictví -  realizace zahrad u školy, úprava pozemku před výsevem trávníku 11. den - sadovnické úpravy pozemku, údržba trávníku 12. den - sadovnictví -  výsadba okrasných i užitkových rostlin, splnění jednotky - údržba trávníku 13. den - sadovnictví -  výsadba keřů a stromů, splnění jednotky výsledků učení- výsev trávníku 14. den - odjezd</vt:lpstr>
      <vt:lpstr>Příjezd do Langenlois </vt:lpstr>
      <vt:lpstr>Exkurze do zahrad v Kittenbergu</vt:lpstr>
      <vt:lpstr>Exkurze do zahrad v Tullnu</vt:lpstr>
      <vt:lpstr>Návštěva městečka Mariazell v Alpách </vt:lpstr>
      <vt:lpstr>Údržba školních prostor</vt:lpstr>
      <vt:lpstr>Praxe v odvětví květinářství a zelinářství </vt:lpstr>
      <vt:lpstr>Praxe v odvětví květinářství a zelinářství </vt:lpstr>
      <vt:lpstr>Praxe v odvětví zelinářství</vt:lpstr>
      <vt:lpstr>Praxe u školy, “our project“</vt:lpstr>
      <vt:lpstr>Výlet do Vídně </vt:lpstr>
      <vt:lpstr>Odpočinkový den </vt:lpstr>
      <vt:lpstr>Údržba školních prostor, vysazení stromu </vt:lpstr>
      <vt:lpstr>Realizace dětského hřiště, práce u školy</vt:lpstr>
      <vt:lpstr>Realizace dětského hřiště, vysazování </vt:lpstr>
      <vt:lpstr>Realizace dětského hřiště, práce u školy</vt:lpstr>
      <vt:lpstr>Slovníček</vt:lpstr>
      <vt:lpstr>Děkujeme za pozornost❤️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Rakousko 2021</dc:title>
  <dc:creator>Veronika Kliková</dc:creator>
  <cp:lastModifiedBy>student</cp:lastModifiedBy>
  <cp:revision>12</cp:revision>
  <dcterms:created xsi:type="dcterms:W3CDTF">2021-09-08T08:45:25Z</dcterms:created>
  <dcterms:modified xsi:type="dcterms:W3CDTF">2021-11-01T15:46:25Z</dcterms:modified>
</cp:coreProperties>
</file>