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4" r:id="rId22"/>
    <p:sldId id="275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C7171-2F7D-48EF-8AB3-5ED234B6330F}" type="datetimeFigureOut">
              <a:rPr lang="cs-CZ" smtClean="0"/>
              <a:pPr/>
              <a:t>05.10.2021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C3C6C-C84D-4305-AF4C-2DDB7118096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C3C6C-C84D-4305-AF4C-2DDB7118096F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2485DC3-A5CE-49CF-BA36-FB75EB0A1F1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53C061-6391-490B-97D9-CEF7F0E1B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1916832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Rakousko – </a:t>
            </a:r>
            <a:r>
              <a:rPr lang="cs-CZ" sz="4000" dirty="0" err="1" smtClean="0"/>
              <a:t>Langenlois</a:t>
            </a:r>
            <a:r>
              <a:rPr lang="cs-CZ" sz="4000" dirty="0" smtClean="0"/>
              <a:t> 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3.7. – 16.7. 2021</a:t>
            </a:r>
            <a:endParaRPr lang="en-US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3904" y="3969972"/>
            <a:ext cx="6336261" cy="1649778"/>
          </a:xfrm>
        </p:spPr>
        <p:txBody>
          <a:bodyPr/>
          <a:lstStyle/>
          <a:p>
            <a:r>
              <a:rPr lang="cs-CZ" dirty="0" smtClean="0"/>
              <a:t>"Go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Grow</a:t>
            </a:r>
            <a:r>
              <a:rPr lang="cs-CZ" dirty="0" smtClean="0"/>
              <a:t> - stáže v oboru zahradnictví v evropských školách a firmách", projekt v rámci programu </a:t>
            </a:r>
            <a:r>
              <a:rPr lang="cs-CZ" dirty="0" err="1" smtClean="0"/>
              <a:t>Erasmus</a:t>
            </a:r>
            <a:r>
              <a:rPr lang="cs-CZ" dirty="0" smtClean="0"/>
              <a:t>+</a:t>
            </a:r>
          </a:p>
          <a:p>
            <a:r>
              <a:rPr lang="cs-CZ" i="1" dirty="0" smtClean="0"/>
              <a:t> </a:t>
            </a:r>
          </a:p>
          <a:p>
            <a:endParaRPr lang="cs-CZ" dirty="0"/>
          </a:p>
        </p:txBody>
      </p:sp>
      <p:pic>
        <p:nvPicPr>
          <p:cNvPr id="5" name="Obrázek 4" descr="https://eacea.ec.europa.eu/sites/eacea-site/files/logosbeneficaireserasmusright_c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5760720" cy="117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75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6.Den 					8.7. 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 smtClean="0"/>
              <a:t>Sadovnictví (</a:t>
            </a:r>
            <a:r>
              <a:rPr lang="cs-CZ" sz="2000" dirty="0" err="1" smtClean="0"/>
              <a:t>landscape</a:t>
            </a:r>
            <a:r>
              <a:rPr lang="cs-CZ" sz="2000" dirty="0" smtClean="0"/>
              <a:t> </a:t>
            </a:r>
            <a:r>
              <a:rPr lang="cs-CZ" sz="2000" dirty="0"/>
              <a:t>department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/>
              <a:t>Rosenhügen</a:t>
            </a:r>
            <a:r>
              <a:rPr lang="cs-CZ" sz="2000" dirty="0"/>
              <a:t>)</a:t>
            </a:r>
          </a:p>
          <a:p>
            <a:r>
              <a:rPr lang="cs-CZ" sz="2000" dirty="0"/>
              <a:t>Odplevelování + úklid cvičné haly</a:t>
            </a:r>
          </a:p>
          <a:p>
            <a:endParaRPr lang="en-GB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1C35EFAE-880E-104E-91C5-4EFC42A3F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122263"/>
            <a:ext cx="3551802" cy="4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4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7.Den 					9.7. 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Květinářství (</a:t>
            </a:r>
            <a:r>
              <a:rPr lang="cs-CZ" sz="2000" dirty="0" err="1"/>
              <a:t>training</a:t>
            </a:r>
            <a:r>
              <a:rPr lang="cs-CZ" sz="2000" dirty="0"/>
              <a:t> </a:t>
            </a:r>
            <a:r>
              <a:rPr lang="cs-CZ" sz="2000" dirty="0" err="1"/>
              <a:t>Nursery</a:t>
            </a:r>
            <a:r>
              <a:rPr lang="cs-CZ" sz="2000" dirty="0"/>
              <a:t> </a:t>
            </a:r>
            <a:r>
              <a:rPr lang="cs-CZ" sz="2000" dirty="0" err="1"/>
              <a:t>Haindorf</a:t>
            </a:r>
            <a:r>
              <a:rPr lang="cs-CZ" sz="2000" dirty="0"/>
              <a:t>)</a:t>
            </a:r>
          </a:p>
          <a:p>
            <a:r>
              <a:rPr lang="cs-CZ" sz="2000" dirty="0"/>
              <a:t>Množení rostlin</a:t>
            </a:r>
          </a:p>
          <a:p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8A46F355-884C-6C42-A312-B89F77440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993754"/>
            <a:ext cx="3818994" cy="2864245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29112602-330B-174D-8403-58BECD8D9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794000"/>
            <a:ext cx="3048000" cy="40640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FA2ECA52-D62B-0E46-8916-8D247203B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8306" y="2016229"/>
            <a:ext cx="3767387" cy="28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1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7.Den 					9.7. 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Květinářství – množení rostlin</a:t>
            </a:r>
          </a:p>
          <a:p>
            <a:r>
              <a:rPr lang="cs-CZ" sz="2000" dirty="0" smtClean="0"/>
              <a:t>Odpoledne </a:t>
            </a:r>
            <a:r>
              <a:rPr lang="cs-CZ" sz="2000" dirty="0"/>
              <a:t>prohlídka muzea – </a:t>
            </a:r>
            <a:r>
              <a:rPr lang="cs-CZ" sz="2000" dirty="0" err="1"/>
              <a:t>Loisium</a:t>
            </a:r>
            <a:r>
              <a:rPr lang="cs-CZ" sz="2000" dirty="0"/>
              <a:t>.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4ABB7DED-B4F8-134E-A3CA-649BDAEA0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9191" y="2794000"/>
            <a:ext cx="3344809" cy="40640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B7B3A48E-CA0A-0247-AC99-407C76EA0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94000"/>
            <a:ext cx="3048000" cy="406400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94DFAC0C-477D-9F4D-9DA0-D88FA2169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79400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6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8.Den 					10.7.2021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/>
              <a:t>Návštěva Vídně</a:t>
            </a:r>
          </a:p>
          <a:p>
            <a:endParaRPr lang="en-GB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EE6ABC84-7EA6-C44A-B0AC-9B1D2B044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19286"/>
            <a:ext cx="2725927" cy="363456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4B644B99-7125-E248-B544-65148A49F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654" y="1417638"/>
            <a:ext cx="4056503" cy="3042377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BD25F891-7992-0243-81E2-0E7579B71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5927" y="3778774"/>
            <a:ext cx="4105635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4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8.Den 					10.7.2021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/>
              <a:t>Návštěva Vídně – katedrála sv. Štěpána + </a:t>
            </a:r>
            <a:r>
              <a:rPr lang="cs-CZ" sz="2000" dirty="0" err="1"/>
              <a:t>Hundertwasserhaus</a:t>
            </a:r>
            <a:endParaRPr lang="cs-CZ" sz="2000" dirty="0"/>
          </a:p>
          <a:p>
            <a:endParaRPr lang="en-GB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DE1EF5E8-28ED-B947-8663-02CEDFE88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65714"/>
            <a:ext cx="2694215" cy="3592286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A14B595A-B7A9-1944-B676-EB5060A1F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650" y="4365147"/>
            <a:ext cx="3368274" cy="2526205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CAC01B14-7885-F34F-BEF2-63FADB972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924" y="2862708"/>
            <a:ext cx="2854476" cy="40640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CE9FD7BA-B5A1-5340-8694-0E315F2CB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649" y="2025007"/>
            <a:ext cx="3396917" cy="25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9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8.Den 					10.7.2021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/>
              <a:t>Návštěva Vídně – </a:t>
            </a:r>
            <a:r>
              <a:rPr lang="cs-CZ" sz="2000" dirty="0" err="1"/>
              <a:t>Schönbrunn</a:t>
            </a:r>
            <a:r>
              <a:rPr lang="cs-CZ" sz="2000" dirty="0"/>
              <a:t> + </a:t>
            </a:r>
            <a:r>
              <a:rPr lang="cs-CZ" sz="2000" dirty="0" err="1"/>
              <a:t>flakturm</a:t>
            </a:r>
            <a:endParaRPr lang="en-GB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30466AE7-0A55-8942-90DF-70C9BBECF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16791"/>
            <a:ext cx="3539205" cy="265440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C99266DC-26AD-AA43-9AF3-7CC831466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524" y="1363359"/>
            <a:ext cx="3106476" cy="406400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52BE1FF5-499D-7141-8CDB-F440A7D5A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316" y="4036483"/>
            <a:ext cx="3762021" cy="2821516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040BD7A1-771F-3E40-86C3-D0E16DF1C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059133"/>
            <a:ext cx="3047999" cy="2157657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44DE7542-A9CC-F44F-944E-AA3CAE313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8761" y="2821517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2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9.Den 					11.7.2021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err="1"/>
              <a:t>Cyklovýlet</a:t>
            </a:r>
            <a:r>
              <a:rPr lang="cs-CZ" sz="2000" dirty="0"/>
              <a:t> na zámek </a:t>
            </a:r>
            <a:r>
              <a:rPr lang="cs-CZ" sz="2000" dirty="0" err="1"/>
              <a:t>Grafenegg</a:t>
            </a:r>
            <a:r>
              <a:rPr lang="cs-CZ" sz="2000" dirty="0"/>
              <a:t> +  procházka po vinné stezce v </a:t>
            </a:r>
            <a:r>
              <a:rPr lang="cs-CZ" sz="2000" dirty="0" err="1"/>
              <a:t>Langenlois</a:t>
            </a:r>
            <a:r>
              <a:rPr lang="cs-CZ" sz="2000" dirty="0"/>
              <a:t> 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58528CBA-72A3-3A48-B8E2-ECD3E59F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3536"/>
            <a:ext cx="2928347" cy="390446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BCC1F7CC-E05D-4041-9FB5-7EF4F2A0A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749" y="2472792"/>
            <a:ext cx="1491904" cy="1989205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70E13715-7849-254B-A547-EDF5ACC53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794000"/>
            <a:ext cx="3048000" cy="40640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706DC175-5C79-2647-B6C9-D8BE67143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1333" y="4461998"/>
            <a:ext cx="3194668" cy="2396001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E353BDC3-B62C-6243-BA54-001229828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923" y="2800544"/>
            <a:ext cx="1750985" cy="16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2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10.Den 					12.7.2021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Květinářství (</a:t>
            </a:r>
            <a:r>
              <a:rPr lang="cs-CZ" sz="2000" dirty="0" smtClean="0"/>
              <a:t>školní </a:t>
            </a:r>
            <a:r>
              <a:rPr lang="cs-CZ" sz="2000" dirty="0"/>
              <a:t>skleníky)</a:t>
            </a:r>
          </a:p>
          <a:p>
            <a:r>
              <a:rPr lang="cs-CZ" sz="2000" dirty="0" smtClean="0"/>
              <a:t>Ú</a:t>
            </a:r>
            <a:r>
              <a:rPr lang="cs-CZ" sz="2000" dirty="0" smtClean="0"/>
              <a:t>držba </a:t>
            </a:r>
            <a:r>
              <a:rPr lang="cs-CZ" sz="2000" dirty="0"/>
              <a:t>truhlíků</a:t>
            </a:r>
          </a:p>
          <a:p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7DA9EE99-7DEE-FF41-98A2-26E3F327A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7998" y="2794000"/>
            <a:ext cx="2286001" cy="406400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59179F7A-2934-014C-99D7-DB20986E1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94000"/>
            <a:ext cx="3048000" cy="40640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C17B2148-668C-EA40-A7F6-601205F76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1" y="2794000"/>
            <a:ext cx="2287439" cy="406400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45D0032C-370D-A54F-A9E9-43A060461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9882" y="2794000"/>
            <a:ext cx="228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8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FE3AAA57-5B4B-E848-8254-6172B9F71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9233" y="2794000"/>
            <a:ext cx="2511811" cy="406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11.Den 					13.7.2021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 smtClean="0"/>
              <a:t>Květinářství (školní </a:t>
            </a:r>
            <a:r>
              <a:rPr lang="cs-CZ" sz="2000" dirty="0"/>
              <a:t>skleníky)</a:t>
            </a:r>
          </a:p>
          <a:p>
            <a:r>
              <a:rPr lang="cs-CZ" sz="2000" dirty="0"/>
              <a:t>Zmlazování trvalek + tvarování keříků + odplevelování skleníků</a:t>
            </a:r>
          </a:p>
          <a:p>
            <a:endParaRPr lang="en-GB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D990ECF5-9F48-7D4B-B2E1-E48E2C24E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57756"/>
            <a:ext cx="2641666" cy="370024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48B07474-D006-0444-9034-D735EC5E7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522" y="4037076"/>
            <a:ext cx="1905000" cy="2902858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B8B3AAF2-B336-E445-8102-095135089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0" y="2794000"/>
            <a:ext cx="2667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1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1">
            <a:extLst>
              <a:ext uri="{FF2B5EF4-FFF2-40B4-BE49-F238E27FC236}">
                <a16:creationId xmlns:a16="http://schemas.microsoft.com/office/drawing/2014/main" xmlns="" id="{10D76EC6-F9E2-404C-AF26-BA7029CC8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02167" y="2401185"/>
            <a:ext cx="1963205" cy="26176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12.Den 					14.7.2021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Květinářství (</a:t>
            </a:r>
            <a:r>
              <a:rPr lang="cs-CZ" sz="2000" dirty="0" err="1" smtClean="0"/>
              <a:t>training</a:t>
            </a:r>
            <a:r>
              <a:rPr lang="cs-CZ" sz="2000" dirty="0" smtClean="0"/>
              <a:t> </a:t>
            </a:r>
            <a:r>
              <a:rPr lang="cs-CZ" sz="2000" dirty="0" err="1"/>
              <a:t>Nursery</a:t>
            </a:r>
            <a:r>
              <a:rPr lang="cs-CZ" sz="2000" dirty="0"/>
              <a:t> </a:t>
            </a:r>
            <a:r>
              <a:rPr lang="cs-CZ" sz="2000" dirty="0" err="1"/>
              <a:t>Haindorf</a:t>
            </a:r>
            <a:r>
              <a:rPr lang="cs-CZ" sz="2000" dirty="0"/>
              <a:t>)</a:t>
            </a:r>
          </a:p>
          <a:p>
            <a:r>
              <a:rPr lang="cs-CZ" sz="2000" dirty="0"/>
              <a:t>Očišťování gerber + </a:t>
            </a:r>
            <a:r>
              <a:rPr lang="cs-CZ" sz="2000" dirty="0" smtClean="0"/>
              <a:t>množení vegetativní - řízkování </a:t>
            </a:r>
            <a:r>
              <a:rPr lang="cs-CZ" sz="2000" dirty="0"/>
              <a:t>meduňky + očišťování </a:t>
            </a:r>
            <a:r>
              <a:rPr lang="cs-CZ" sz="2000" dirty="0" err="1"/>
              <a:t>alstromérií</a:t>
            </a:r>
            <a:r>
              <a:rPr lang="cs-CZ" sz="2000" dirty="0"/>
              <a:t> + zastřihávání pažitky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9CED876C-90CE-EC42-A191-32BE33D8C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30" y="2670303"/>
            <a:ext cx="2159150" cy="2878867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A15C30EB-8DD0-3042-AE10-13ACFAD84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2936" y="2305774"/>
            <a:ext cx="2139468" cy="2852624"/>
          </a:xfrm>
          <a:prstGeom prst="rect">
            <a:avLst/>
          </a:pr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xmlns="" id="{6802DD1A-C6A4-BB4B-9A40-1C70288DD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0433" y="4027011"/>
            <a:ext cx="2168627" cy="2891502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xmlns="" id="{07CB85B7-A3E6-CB41-812B-DE6705AD8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614" y="4691591"/>
            <a:ext cx="2851471" cy="2226922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C539451D-9BC2-E049-873D-6A04792E87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568" y="4352298"/>
            <a:ext cx="1938011" cy="25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7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1916832"/>
            <a:ext cx="6172200" cy="1894362"/>
          </a:xfrm>
        </p:spPr>
        <p:txBody>
          <a:bodyPr>
            <a:normAutofit/>
          </a:bodyPr>
          <a:lstStyle/>
          <a:p>
            <a:pPr algn="ctr"/>
            <a:endParaRPr lang="en-US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1988840"/>
            <a:ext cx="6336261" cy="2838822"/>
          </a:xfrm>
        </p:spPr>
        <p:txBody>
          <a:bodyPr>
            <a:normAutofit/>
          </a:bodyPr>
          <a:lstStyle/>
          <a:p>
            <a:r>
              <a:rPr lang="cs-CZ" dirty="0" smtClean="0"/>
              <a:t>Pracovní doba od 7.30 do 15.30</a:t>
            </a:r>
          </a:p>
          <a:p>
            <a:r>
              <a:rPr lang="cs-CZ" dirty="0" smtClean="0"/>
              <a:t>Obsah stáže: květinářství – generativní a vegetativní množení rostlin, sadovnictví – výsadba a údržba  zeleně, odborné exkurze, poznávání rostlin</a:t>
            </a:r>
          </a:p>
          <a:p>
            <a:r>
              <a:rPr lang="cs-CZ" dirty="0" smtClean="0"/>
              <a:t>Účastníci: 	Markéta Kulichová</a:t>
            </a:r>
          </a:p>
          <a:p>
            <a:r>
              <a:rPr lang="cs-CZ" dirty="0" smtClean="0"/>
              <a:t>		Julie Kopecká</a:t>
            </a:r>
          </a:p>
          <a:p>
            <a:r>
              <a:rPr lang="cs-CZ" dirty="0" smtClean="0"/>
              <a:t>		Karel </a:t>
            </a:r>
            <a:r>
              <a:rPr lang="cs-CZ" dirty="0" err="1" smtClean="0"/>
              <a:t>Vašata</a:t>
            </a:r>
            <a:endParaRPr lang="cs-CZ" dirty="0" smtClean="0"/>
          </a:p>
          <a:p>
            <a:r>
              <a:rPr lang="cs-CZ" dirty="0" smtClean="0"/>
              <a:t>		Vojtěch </a:t>
            </a:r>
            <a:r>
              <a:rPr lang="cs-CZ" dirty="0" err="1" smtClean="0"/>
              <a:t>Bohuňovský</a:t>
            </a:r>
            <a:endParaRPr lang="en-US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75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12.Den 					14.7.2021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Ukázka floristických prací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80CB0759-5AA2-AE40-A634-0606542C7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86315"/>
            <a:ext cx="2528765" cy="3371686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7281A4CE-F52E-D94A-BF33-7DE500FEC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869" y="1417638"/>
            <a:ext cx="2168638" cy="2891517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D4D8DCCA-C3C0-4E4A-AA52-11132B5A1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828" y="3826044"/>
            <a:ext cx="2356174" cy="3031956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CAEEABA8-36B1-AB4E-A799-A0337B9D6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2337" y="1417637"/>
            <a:ext cx="2168639" cy="2891518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C79F3AEC-BA58-F849-B97C-D26EE020F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8296" y="3966480"/>
            <a:ext cx="2168639" cy="2891519"/>
          </a:xfrm>
          <a:prstGeom prst="rect">
            <a:avLst/>
          </a:pr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xmlns="" id="{66E98607-F416-F140-916F-9E3B78B1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9979" y="3783917"/>
            <a:ext cx="2298863" cy="3065151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xmlns="" id="{8994F7FF-E7C2-3B40-A7F3-677EB3A11C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8101" y="1959794"/>
            <a:ext cx="1834236" cy="18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6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13.Den 					15.7.2021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 smtClean="0"/>
              <a:t>Květinářství  - </a:t>
            </a:r>
            <a:r>
              <a:rPr lang="cs-CZ" sz="2000" dirty="0" smtClean="0"/>
              <a:t>množení (</a:t>
            </a:r>
            <a:r>
              <a:rPr lang="cs-CZ" sz="2000" dirty="0" err="1" smtClean="0"/>
              <a:t>training</a:t>
            </a:r>
            <a:r>
              <a:rPr lang="cs-CZ" sz="2000" dirty="0" smtClean="0"/>
              <a:t> </a:t>
            </a:r>
            <a:r>
              <a:rPr lang="cs-CZ" sz="2000" dirty="0" err="1"/>
              <a:t>Nursery</a:t>
            </a:r>
            <a:r>
              <a:rPr lang="cs-CZ" sz="2000" dirty="0"/>
              <a:t> </a:t>
            </a:r>
            <a:r>
              <a:rPr lang="cs-CZ" sz="2000" dirty="0" err="1"/>
              <a:t>Haindorf</a:t>
            </a:r>
            <a:r>
              <a:rPr lang="cs-CZ" sz="2000" dirty="0"/>
              <a:t>)</a:t>
            </a:r>
          </a:p>
          <a:p>
            <a:r>
              <a:rPr lang="cs-CZ" sz="2000" dirty="0"/>
              <a:t>Sázení </a:t>
            </a:r>
            <a:r>
              <a:rPr lang="cs-CZ" sz="2000" dirty="0" smtClean="0"/>
              <a:t>chryzantém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918E5F7A-3963-DE47-9660-180082817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876" y="2794000"/>
            <a:ext cx="3048000" cy="40640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5C76624C-A05D-7D49-A6D3-132A93379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5876" y="2794001"/>
            <a:ext cx="3048000" cy="406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6776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14.Den					 16.7. 2021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Návrat domů </a:t>
            </a:r>
          </a:p>
          <a:p>
            <a:r>
              <a:rPr lang="cs-CZ" sz="2000" dirty="0"/>
              <a:t>Odjezd z </a:t>
            </a:r>
            <a:r>
              <a:rPr lang="cs-CZ" sz="2000" dirty="0" err="1"/>
              <a:t>Lagenlois</a:t>
            </a:r>
            <a:r>
              <a:rPr lang="cs-CZ" sz="2000" dirty="0"/>
              <a:t> </a:t>
            </a:r>
            <a:endParaRPr lang="en-GB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3AB5E74A-947F-F346-B15F-4B37EAABC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420888"/>
            <a:ext cx="4321899" cy="32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0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1.DEN					3.7.2021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Příjezd do </a:t>
            </a:r>
            <a:r>
              <a:rPr lang="cs-CZ" sz="2000" dirty="0" err="1"/>
              <a:t>Langenlois</a:t>
            </a:r>
            <a:endParaRPr lang="cs-CZ" sz="2000" dirty="0"/>
          </a:p>
          <a:p>
            <a:r>
              <a:rPr lang="cs-CZ" sz="2000" dirty="0"/>
              <a:t>Ubytování </a:t>
            </a:r>
          </a:p>
          <a:p>
            <a:r>
              <a:rPr lang="cs-CZ" sz="2000" dirty="0"/>
              <a:t>Vycházka na rozhlednu</a:t>
            </a:r>
            <a:endParaRPr lang="en-US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70488265-26CD-854D-B702-0FE9AE24D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5531" y="4037076"/>
            <a:ext cx="3836090" cy="2877067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996E5116-F167-BF4D-9E8D-954DAB723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559" y="3980933"/>
            <a:ext cx="3836090" cy="2877067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60B53A0E-4B1C-E34C-ACEB-07E30976F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770" y="1417639"/>
            <a:ext cx="3476230" cy="26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3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67600" cy="868958"/>
          </a:xfrm>
        </p:spPr>
        <p:txBody>
          <a:bodyPr>
            <a:normAutofit/>
          </a:bodyPr>
          <a:lstStyle/>
          <a:p>
            <a:r>
              <a:rPr lang="cs-CZ" sz="3600" dirty="0"/>
              <a:t>2.Den 		4.7. 2021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Odborná exkurze do </a:t>
            </a:r>
            <a:r>
              <a:rPr lang="cs-CZ" sz="2000" dirty="0"/>
              <a:t>zahrad v </a:t>
            </a:r>
            <a:r>
              <a:rPr lang="cs-CZ" sz="2000" dirty="0" err="1" smtClean="0"/>
              <a:t>Tullnu</a:t>
            </a:r>
            <a:r>
              <a:rPr lang="cs-CZ" sz="2000" dirty="0" smtClean="0"/>
              <a:t> </a:t>
            </a:r>
          </a:p>
          <a:p>
            <a:pPr marL="0" indent="0">
              <a:buNone/>
            </a:pPr>
            <a:r>
              <a:rPr lang="cs-CZ" sz="2000" dirty="0" smtClean="0"/>
              <a:t>– studium sortimentu rostlin</a:t>
            </a:r>
            <a:endParaRPr lang="en-US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824" y="0"/>
            <a:ext cx="4464496" cy="3348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32036" y="2260835"/>
            <a:ext cx="5476032" cy="42119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1" y="3133498"/>
            <a:ext cx="4946982" cy="37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1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1143000"/>
          </a:xfrm>
        </p:spPr>
        <p:txBody>
          <a:bodyPr>
            <a:normAutofit/>
          </a:bodyPr>
          <a:lstStyle/>
          <a:p>
            <a:r>
              <a:rPr lang="cs-CZ" sz="3600" dirty="0"/>
              <a:t>2.DEN 			4.7. 2021	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Výšlap </a:t>
            </a:r>
            <a:r>
              <a:rPr lang="cs-CZ" sz="2000" dirty="0"/>
              <a:t>k zřícenině hradu </a:t>
            </a:r>
            <a:r>
              <a:rPr lang="cs-CZ" sz="2000" dirty="0" err="1"/>
              <a:t>Dürnstein</a:t>
            </a:r>
            <a:endParaRPr lang="en-US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-4801"/>
            <a:ext cx="3475654" cy="26950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0226"/>
            <a:ext cx="7409376" cy="41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8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7328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3.Den 		5.7. 2021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Studium sortimentu rostlin </a:t>
            </a:r>
          </a:p>
          <a:p>
            <a:pPr marL="0" indent="0">
              <a:buNone/>
            </a:pPr>
            <a:r>
              <a:rPr lang="cs-CZ" dirty="0" smtClean="0"/>
              <a:t>a typů zahrad</a:t>
            </a:r>
            <a:endParaRPr lang="en-US" dirty="0" smtClean="0"/>
          </a:p>
          <a:p>
            <a:pPr marL="0" indent="0">
              <a:buNone/>
            </a:pPr>
            <a:r>
              <a:rPr lang="cs-CZ" dirty="0" smtClean="0"/>
              <a:t>Odpoledne v </a:t>
            </a:r>
            <a:r>
              <a:rPr lang="cs-CZ" dirty="0" err="1"/>
              <a:t>Kittenberských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zahradách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16110" y="1472641"/>
            <a:ext cx="6423872" cy="4424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84984"/>
            <a:ext cx="5155080" cy="38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8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67600" cy="724942"/>
          </a:xfrm>
        </p:spPr>
        <p:txBody>
          <a:bodyPr>
            <a:normAutofit/>
          </a:bodyPr>
          <a:lstStyle/>
          <a:p>
            <a:r>
              <a:rPr lang="cs-CZ" sz="3600" dirty="0"/>
              <a:t>3.Den 					5.7. 2021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836712"/>
            <a:ext cx="7467600" cy="506117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Klášter </a:t>
            </a:r>
            <a:r>
              <a:rPr lang="cs-CZ" dirty="0"/>
              <a:t>v Melku a prohlídka zámecké zahrady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163" y="1268760"/>
            <a:ext cx="4521157" cy="33908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80578" y="3227555"/>
            <a:ext cx="4149080" cy="3111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29986" y="3199622"/>
            <a:ext cx="5039883" cy="37799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64339" y="4031344"/>
            <a:ext cx="3230464" cy="24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3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Den 					6.7. 2021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Školní zahrada (</a:t>
            </a:r>
            <a:r>
              <a:rPr lang="cs-CZ" sz="2000" dirty="0" err="1" smtClean="0"/>
              <a:t>landscape</a:t>
            </a:r>
            <a:r>
              <a:rPr lang="cs-CZ" sz="2000" dirty="0" smtClean="0"/>
              <a:t> </a:t>
            </a:r>
            <a:r>
              <a:rPr lang="cs-CZ" sz="2000" dirty="0"/>
              <a:t>department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/>
              <a:t>Rosenhügen</a:t>
            </a:r>
            <a:r>
              <a:rPr lang="cs-CZ" sz="2000" dirty="0"/>
              <a:t>)</a:t>
            </a:r>
          </a:p>
          <a:p>
            <a:r>
              <a:rPr lang="cs-CZ" sz="2000" dirty="0"/>
              <a:t>Obnova trvalkového záhonu + vysazování nového trvalkového záhonu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xmlns="" id="{AA444B77-DC2B-5E46-937E-FB12CC917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831" y="4317624"/>
            <a:ext cx="3387168" cy="2540376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xmlns="" id="{213881BE-AE70-B847-AD06-EBCAC76A8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33466"/>
            <a:ext cx="2793400" cy="372453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096C165A-812D-FA4C-95C5-CFFF65A2E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636912"/>
            <a:ext cx="3387167" cy="25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5.Den 					7.7.2021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000" dirty="0" smtClean="0"/>
              <a:t>Sadovnictví (</a:t>
            </a:r>
            <a:r>
              <a:rPr lang="cs-CZ" sz="2000" dirty="0" err="1" smtClean="0"/>
              <a:t>landscape</a:t>
            </a:r>
            <a:r>
              <a:rPr lang="cs-CZ" sz="2000" dirty="0" smtClean="0"/>
              <a:t> </a:t>
            </a:r>
            <a:r>
              <a:rPr lang="cs-CZ" sz="2000" dirty="0"/>
              <a:t>department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/>
              <a:t>Rosenhügen</a:t>
            </a:r>
            <a:r>
              <a:rPr lang="cs-CZ" sz="2000" dirty="0"/>
              <a:t>)</a:t>
            </a:r>
          </a:p>
          <a:p>
            <a:r>
              <a:rPr lang="cs-CZ" sz="2000" dirty="0"/>
              <a:t>Zalévání + odplevelování + ukázka sadovnických projektů studentů</a:t>
            </a:r>
            <a:endParaRPr lang="en-US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462C112F-B110-F64B-ABDF-8181EA53F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2508514"/>
            <a:ext cx="3262115" cy="434948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769CB47D-5B74-4146-A830-18958B921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2631"/>
            <a:ext cx="4571999" cy="36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63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172</TotalTime>
  <Words>264</Words>
  <Application>Microsoft Office PowerPoint</Application>
  <PresentationFormat>Předvádění na obrazovce (4:3)</PresentationFormat>
  <Paragraphs>67</Paragraphs>
  <Slides>22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Arkýř</vt:lpstr>
      <vt:lpstr>Rakousko – Langenlois  3.7. – 16.7. 2021</vt:lpstr>
      <vt:lpstr>Snímek 2</vt:lpstr>
      <vt:lpstr>1.DEN     3.7.2021</vt:lpstr>
      <vt:lpstr>2.Den   4.7. 2021</vt:lpstr>
      <vt:lpstr>2.DEN    4.7. 2021 </vt:lpstr>
      <vt:lpstr>3.Den   5.7. 2021</vt:lpstr>
      <vt:lpstr>3.Den      5.7. 2021</vt:lpstr>
      <vt:lpstr>4. Den      6.7. 2021</vt:lpstr>
      <vt:lpstr>5.Den      7.7.2021</vt:lpstr>
      <vt:lpstr>6.Den      8.7. 2021</vt:lpstr>
      <vt:lpstr>7.Den      9.7. 2021</vt:lpstr>
      <vt:lpstr>7.Den      9.7. 2021</vt:lpstr>
      <vt:lpstr>8.Den      10.7.2021</vt:lpstr>
      <vt:lpstr>8.Den      10.7.2021</vt:lpstr>
      <vt:lpstr>8.Den      10.7.2021</vt:lpstr>
      <vt:lpstr>9.Den      11.7.2021</vt:lpstr>
      <vt:lpstr>10.Den      12.7.2021</vt:lpstr>
      <vt:lpstr>11.Den      13.7.2021</vt:lpstr>
      <vt:lpstr>12.Den      14.7.2021</vt:lpstr>
      <vt:lpstr>12.Den      14.7.2021</vt:lpstr>
      <vt:lpstr>13.Den      15.7.2021</vt:lpstr>
      <vt:lpstr>14.Den      16.7. 2021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ntb</dc:creator>
  <cp:lastModifiedBy>student</cp:lastModifiedBy>
  <cp:revision>18</cp:revision>
  <dcterms:created xsi:type="dcterms:W3CDTF">2021-08-30T19:40:35Z</dcterms:created>
  <dcterms:modified xsi:type="dcterms:W3CDTF">2021-10-05T13:25:26Z</dcterms:modified>
</cp:coreProperties>
</file>